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4" r:id="rId5"/>
    <p:sldMasterId id="2147483672" r:id="rId6"/>
  </p:sldMasterIdLst>
  <p:notesMasterIdLst>
    <p:notesMasterId r:id="rId13"/>
  </p:notesMasterIdLst>
  <p:handoutMasterIdLst>
    <p:handoutMasterId r:id="rId14"/>
  </p:handoutMasterIdLst>
  <p:sldIdLst>
    <p:sldId id="256" r:id="rId7"/>
    <p:sldId id="259" r:id="rId8"/>
    <p:sldId id="293" r:id="rId9"/>
    <p:sldId id="294" r:id="rId10"/>
    <p:sldId id="295" r:id="rId11"/>
    <p:sldId id="258" r:id="rId1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B64"/>
    <a:srgbClr val="009489"/>
    <a:srgbClr val="9B009D"/>
    <a:srgbClr val="046F7F"/>
    <a:srgbClr val="0E346E"/>
    <a:srgbClr val="D799D8"/>
    <a:srgbClr val="0D3A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2"/>
    <p:restoredTop sz="94694"/>
  </p:normalViewPr>
  <p:slideViewPr>
    <p:cSldViewPr snapToGrid="0" snapToObjects="1">
      <p:cViewPr varScale="1">
        <p:scale>
          <a:sx n="105" d="100"/>
          <a:sy n="105" d="100"/>
        </p:scale>
        <p:origin x="984" y="96"/>
      </p:cViewPr>
      <p:guideLst>
        <p:guide orient="horz" pos="2160"/>
        <p:guide pos="37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22" d="100"/>
          <a:sy n="122" d="100"/>
        </p:scale>
        <p:origin x="309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48DBFC90-73C3-ACE9-4453-C852EB2AB4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B77EBC50-F30A-6962-050C-F6556C7976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8DCAEC-392E-EB4A-B2E5-EC24439A59B8}" type="datetimeFigureOut">
              <a:rPr lang="it-IT" smtClean="0"/>
              <a:t>02/10/2026</a:t>
            </a:fld>
            <a:endParaRPr lang="it-IT"/>
          </a:p>
        </p:txBody>
      </p:sp>
      <p:sp>
        <p:nvSpPr>
          <p:cNvPr id="4" name="Segnaposto piè di pagina 3">
            <a:extLst>
              <a:ext uri="{FF2B5EF4-FFF2-40B4-BE49-F238E27FC236}">
                <a16:creationId xmlns:a16="http://schemas.microsoft.com/office/drawing/2014/main" id="{7C695E13-5129-2B86-7EA4-44A93BA5B2E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1BA31D33-0E66-BB31-9240-8766A6B4A5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9FF527-49F7-A342-B4B6-BEE3A44B2C25}" type="slidenum">
              <a:rPr lang="it-IT" smtClean="0"/>
              <a:t>‹#›</a:t>
            </a:fld>
            <a:endParaRPr lang="it-IT"/>
          </a:p>
        </p:txBody>
      </p:sp>
    </p:spTree>
    <p:extLst>
      <p:ext uri="{BB962C8B-B14F-4D97-AF65-F5344CB8AC3E}">
        <p14:creationId xmlns:p14="http://schemas.microsoft.com/office/powerpoint/2010/main" val="2503476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25D8D-0840-0C47-99D6-0A15F78C4D19}" type="datetimeFigureOut">
              <a:rPr lang="it-IT" smtClean="0"/>
              <a:t>02/10/2026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it-IT"/>
              <a:t>Modifica gli stili del testo dello schema
Secondo livello
Terzo livello
Quarto livello
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9184E1-45A8-214F-8E00-A4907BEE7907}" type="slidenum">
              <a:rPr lang="it-IT" smtClean="0"/>
              <a:t>‹#›</a:t>
            </a:fld>
            <a:endParaRPr lang="it-IT"/>
          </a:p>
        </p:txBody>
      </p:sp>
    </p:spTree>
    <p:extLst>
      <p:ext uri="{BB962C8B-B14F-4D97-AF65-F5344CB8AC3E}">
        <p14:creationId xmlns:p14="http://schemas.microsoft.com/office/powerpoint/2010/main" val="402912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D9184E1-45A8-214F-8E00-A4907BEE7907}" type="slidenum">
              <a:rPr lang="it-IT" smtClean="0"/>
              <a:t>1</a:t>
            </a:fld>
            <a:endParaRPr lang="it-IT"/>
          </a:p>
        </p:txBody>
      </p:sp>
    </p:spTree>
    <p:extLst>
      <p:ext uri="{BB962C8B-B14F-4D97-AF65-F5344CB8AC3E}">
        <p14:creationId xmlns:p14="http://schemas.microsoft.com/office/powerpoint/2010/main" val="655962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each recommendation specific about the action requested. Match it to your audience’s authority and include timing where relevant.</a:t>
            </a:r>
          </a:p>
        </p:txBody>
      </p:sp>
      <p:sp>
        <p:nvSpPr>
          <p:cNvPr id="4" name="Slide Number Placeholder 3"/>
          <p:cNvSpPr>
            <a:spLocks noGrp="1"/>
          </p:cNvSpPr>
          <p:nvPr>
            <p:ph type="sldNum" sz="quarter" idx="5"/>
          </p:nvPr>
        </p:nvSpPr>
        <p:spPr/>
        <p:txBody>
          <a:bodyPr/>
          <a:lstStyle/>
          <a:p>
            <a:fld id="{4D9184E1-45A8-214F-8E00-A4907BEE7907}" type="slidenum">
              <a:rPr lang="it-IT" smtClean="0"/>
              <a:t>2</a:t>
            </a:fld>
            <a:endParaRPr lang="it-IT"/>
          </a:p>
        </p:txBody>
      </p:sp>
    </p:spTree>
    <p:extLst>
      <p:ext uri="{BB962C8B-B14F-4D97-AF65-F5344CB8AC3E}">
        <p14:creationId xmlns:p14="http://schemas.microsoft.com/office/powerpoint/2010/main" val="2126316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ready to explain who would deliver this presentation and how you would secure access to the intended audience.</a:t>
            </a:r>
          </a:p>
        </p:txBody>
      </p:sp>
      <p:sp>
        <p:nvSpPr>
          <p:cNvPr id="4" name="Slide Number Placeholder 3"/>
          <p:cNvSpPr>
            <a:spLocks noGrp="1"/>
          </p:cNvSpPr>
          <p:nvPr>
            <p:ph type="sldNum" sz="quarter" idx="5"/>
          </p:nvPr>
        </p:nvSpPr>
        <p:spPr/>
        <p:txBody>
          <a:bodyPr/>
          <a:lstStyle/>
          <a:p>
            <a:fld id="{4D9184E1-45A8-214F-8E00-A4907BEE7907}" type="slidenum">
              <a:rPr lang="it-IT" smtClean="0"/>
              <a:t>5</a:t>
            </a:fld>
            <a:endParaRPr lang="it-IT"/>
          </a:p>
        </p:txBody>
      </p:sp>
    </p:spTree>
    <p:extLst>
      <p:ext uri="{BB962C8B-B14F-4D97-AF65-F5344CB8AC3E}">
        <p14:creationId xmlns:p14="http://schemas.microsoft.com/office/powerpoint/2010/main" val="4275554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23198A-D68B-3F4F-8ABF-E859E1A8E6C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0FB91360-79A2-8B4A-8A92-2F1E22235F5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1F4DFA51-573B-3748-A1E7-1045F5959008}"/>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5" name="Segnaposto piè di pagina 4">
            <a:extLst>
              <a:ext uri="{FF2B5EF4-FFF2-40B4-BE49-F238E27FC236}">
                <a16:creationId xmlns:a16="http://schemas.microsoft.com/office/drawing/2014/main" id="{0FAA255B-E662-D84E-9A45-FC001EC9A218}"/>
              </a:ext>
            </a:extLst>
          </p:cNvPr>
          <p:cNvSpPr>
            <a:spLocks noGrp="1"/>
          </p:cNvSpPr>
          <p:nvPr>
            <p:ph type="ftr" sz="quarter" idx="11"/>
          </p:nvPr>
        </p:nvSpPr>
        <p:spPr>
          <a:xfrm>
            <a:off x="4038600" y="6356350"/>
            <a:ext cx="4114800" cy="365125"/>
          </a:xfrm>
          <a:prstGeom prst="rect">
            <a:avLst/>
          </a:prstGeom>
        </p:spPr>
        <p:txBody>
          <a:bodyPr/>
          <a:lstStyle/>
          <a:p>
            <a:endParaRPr lang="it-IT" dirty="0"/>
          </a:p>
        </p:txBody>
      </p:sp>
      <p:sp>
        <p:nvSpPr>
          <p:cNvPr id="6" name="Segnaposto numero diapositiva 5">
            <a:extLst>
              <a:ext uri="{FF2B5EF4-FFF2-40B4-BE49-F238E27FC236}">
                <a16:creationId xmlns:a16="http://schemas.microsoft.com/office/drawing/2014/main" id="{BBA903BF-E921-0745-90A7-97B3361B372F}"/>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dirty="0"/>
          </a:p>
        </p:txBody>
      </p:sp>
      <p:pic>
        <p:nvPicPr>
          <p:cNvPr id="8" name="Picture 7">
            <a:extLst>
              <a:ext uri="{FF2B5EF4-FFF2-40B4-BE49-F238E27FC236}">
                <a16:creationId xmlns:a16="http://schemas.microsoft.com/office/drawing/2014/main" id="{C6A408D3-4B91-E118-4414-5664EE86B4F2}"/>
              </a:ext>
            </a:extLst>
          </p:cNvPr>
          <p:cNvPicPr>
            <a:picLocks noChangeAspect="1"/>
          </p:cNvPicPr>
          <p:nvPr userDrawn="1"/>
        </p:nvPicPr>
        <p:blipFill>
          <a:blip r:embed="rId2"/>
          <a:srcRect b="14717"/>
          <a:stretch>
            <a:fillRect/>
          </a:stretch>
        </p:blipFill>
        <p:spPr>
          <a:xfrm>
            <a:off x="-51756" y="-8626"/>
            <a:ext cx="12309892" cy="5848709"/>
          </a:xfrm>
          <a:prstGeom prst="rect">
            <a:avLst/>
          </a:prstGeom>
        </p:spPr>
      </p:pic>
    </p:spTree>
    <p:extLst>
      <p:ext uri="{BB962C8B-B14F-4D97-AF65-F5344CB8AC3E}">
        <p14:creationId xmlns:p14="http://schemas.microsoft.com/office/powerpoint/2010/main" val="3519746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087CDB-9944-3843-9446-5DB73AF49DEC}"/>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E927E2A-0436-2041-9D50-4FF9EE131CE6}"/>
              </a:ext>
            </a:extLst>
          </p:cNvPr>
          <p:cNvSpPr>
            <a:spLocks noGrp="1"/>
          </p:cNvSpPr>
          <p:nvPr>
            <p:ph idx="1"/>
          </p:nvPr>
        </p:nvSpPr>
        <p:spPr>
          <a:xfrm>
            <a:off x="838200" y="1825625"/>
            <a:ext cx="10515600" cy="4351338"/>
          </a:xfrm>
          <a:prstGeom prst="rect">
            <a:avLst/>
          </a:prstGeom>
        </p:spPr>
        <p:txBody>
          <a:body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0A3B757B-B31F-B542-8397-FF2D27B213AD}"/>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5" name="Segnaposto piè di pagina 4">
            <a:extLst>
              <a:ext uri="{FF2B5EF4-FFF2-40B4-BE49-F238E27FC236}">
                <a16:creationId xmlns:a16="http://schemas.microsoft.com/office/drawing/2014/main" id="{88D23A26-74BD-4B4B-BDF5-E6273570241A}"/>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5E490C18-5AAB-4F4A-B45E-65B22D9D4638}"/>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643348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9F68D7-1BB8-7D41-9D1D-DC1AAB94927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FBBB7BE9-19AB-8645-8186-7B8746300E8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415085B1-CEA1-0940-8FCF-DCAD0D6C21A4}"/>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5" name="Segnaposto piè di pagina 4">
            <a:extLst>
              <a:ext uri="{FF2B5EF4-FFF2-40B4-BE49-F238E27FC236}">
                <a16:creationId xmlns:a16="http://schemas.microsoft.com/office/drawing/2014/main" id="{490F7CB5-53E4-E34C-B355-FEF741FBBB79}"/>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0E2FF03C-AE36-4A47-90C8-ACA1C5E73D26}"/>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3154787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5C883A-7B45-E14C-B405-548C55A49CA7}"/>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06F8006-8544-C348-B844-4C79BFB3F70B}"/>
              </a:ext>
            </a:extLst>
          </p:cNvPr>
          <p:cNvSpPr>
            <a:spLocks noGrp="1"/>
          </p:cNvSpPr>
          <p:nvPr>
            <p:ph sz="half" idx="1"/>
          </p:nvPr>
        </p:nvSpPr>
        <p:spPr>
          <a:xfrm>
            <a:off x="838200" y="1825625"/>
            <a:ext cx="5181600" cy="4351338"/>
          </a:xfrm>
          <a:prstGeom prst="rect">
            <a:avLst/>
          </a:prstGeom>
        </p:spPr>
        <p:txBody>
          <a:bodyPr/>
          <a:lstStyle/>
          <a:p>
            <a:r>
              <a:rPr lang="it-IT"/>
              <a:t>Modifica gli stili del testo dello schema
Secondo livello
Terzo livello
Quarto livello
Quinto livello</a:t>
            </a:r>
          </a:p>
        </p:txBody>
      </p:sp>
      <p:sp>
        <p:nvSpPr>
          <p:cNvPr id="4" name="Segnaposto contenuto 3">
            <a:extLst>
              <a:ext uri="{FF2B5EF4-FFF2-40B4-BE49-F238E27FC236}">
                <a16:creationId xmlns:a16="http://schemas.microsoft.com/office/drawing/2014/main" id="{6A8C76FC-CC93-944E-BF60-1ADEC39FDEA9}"/>
              </a:ext>
            </a:extLst>
          </p:cNvPr>
          <p:cNvSpPr>
            <a:spLocks noGrp="1"/>
          </p:cNvSpPr>
          <p:nvPr>
            <p:ph sz="half" idx="2"/>
          </p:nvPr>
        </p:nvSpPr>
        <p:spPr>
          <a:xfrm>
            <a:off x="6172200" y="1825625"/>
            <a:ext cx="5181600" cy="4351338"/>
          </a:xfrm>
          <a:prstGeom prst="rect">
            <a:avLst/>
          </a:prstGeom>
        </p:spPr>
        <p:txBody>
          <a:body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317AED81-A627-844B-B2E8-7E60A937C423}"/>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6" name="Segnaposto piè di pagina 5">
            <a:extLst>
              <a:ext uri="{FF2B5EF4-FFF2-40B4-BE49-F238E27FC236}">
                <a16:creationId xmlns:a16="http://schemas.microsoft.com/office/drawing/2014/main" id="{4CAD3137-17CA-D048-82ED-9A47B27EFBF7}"/>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9B73C726-C1C5-E647-97BC-3229FA8AED6D}"/>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1412117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580ED6-411D-5545-96E3-1F7D57D419B7}"/>
              </a:ext>
            </a:extLst>
          </p:cNvPr>
          <p:cNvSpPr>
            <a:spLocks noGrp="1"/>
          </p:cNvSpPr>
          <p:nvPr>
            <p:ph type="title"/>
          </p:nvPr>
        </p:nvSpPr>
        <p:spPr>
          <a:xfrm>
            <a:off x="839788" y="365125"/>
            <a:ext cx="10515600" cy="1325563"/>
          </a:xfrm>
          <a:prstGeom prst="rect">
            <a:avLst/>
          </a:prstGeo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A3B3E5C-3BB7-8A46-8856-113BB24B2B6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it-IT"/>
              <a:t>Modifica gli stili del testo dello schema
Secondo livello
Terzo livello
Quarto livello
Quinto livello</a:t>
            </a:r>
          </a:p>
        </p:txBody>
      </p:sp>
      <p:sp>
        <p:nvSpPr>
          <p:cNvPr id="4" name="Segnaposto contenuto 3">
            <a:extLst>
              <a:ext uri="{FF2B5EF4-FFF2-40B4-BE49-F238E27FC236}">
                <a16:creationId xmlns:a16="http://schemas.microsoft.com/office/drawing/2014/main" id="{650C7B10-D65A-4D41-A7D1-EFFFAC4F88DC}"/>
              </a:ext>
            </a:extLst>
          </p:cNvPr>
          <p:cNvSpPr>
            <a:spLocks noGrp="1"/>
          </p:cNvSpPr>
          <p:nvPr>
            <p:ph sz="half" idx="2"/>
          </p:nvPr>
        </p:nvSpPr>
        <p:spPr>
          <a:xfrm>
            <a:off x="839788" y="2505075"/>
            <a:ext cx="5157787" cy="3684588"/>
          </a:xfrm>
          <a:prstGeom prst="rect">
            <a:avLst/>
          </a:prstGeom>
        </p:spPr>
        <p:txBody>
          <a:bodyPr/>
          <a:lstStyle/>
          <a:p>
            <a:r>
              <a:rPr lang="it-IT"/>
              <a:t>Modifica gli stili del testo dello schema
Secondo livello
Terzo livello
Quarto livello
Quinto livello</a:t>
            </a:r>
          </a:p>
        </p:txBody>
      </p:sp>
      <p:sp>
        <p:nvSpPr>
          <p:cNvPr id="5" name="Segnaposto testo 4">
            <a:extLst>
              <a:ext uri="{FF2B5EF4-FFF2-40B4-BE49-F238E27FC236}">
                <a16:creationId xmlns:a16="http://schemas.microsoft.com/office/drawing/2014/main" id="{E3202E36-0762-FC4B-82A5-26374983134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it-IT"/>
              <a:t>Modifica gli stili del testo dello schema
Secondo livello
Terzo livello
Quarto livello
Quinto livello</a:t>
            </a:r>
          </a:p>
        </p:txBody>
      </p:sp>
      <p:sp>
        <p:nvSpPr>
          <p:cNvPr id="6" name="Segnaposto contenuto 5">
            <a:extLst>
              <a:ext uri="{FF2B5EF4-FFF2-40B4-BE49-F238E27FC236}">
                <a16:creationId xmlns:a16="http://schemas.microsoft.com/office/drawing/2014/main" id="{4FB8E1D6-7889-B542-AE7E-B6A2C227F652}"/>
              </a:ext>
            </a:extLst>
          </p:cNvPr>
          <p:cNvSpPr>
            <a:spLocks noGrp="1"/>
          </p:cNvSpPr>
          <p:nvPr>
            <p:ph sz="quarter" idx="4"/>
          </p:nvPr>
        </p:nvSpPr>
        <p:spPr>
          <a:xfrm>
            <a:off x="6172200" y="2505075"/>
            <a:ext cx="5183188" cy="3684588"/>
          </a:xfrm>
          <a:prstGeom prst="rect">
            <a:avLst/>
          </a:prstGeom>
        </p:spPr>
        <p:txBody>
          <a:bodyPr/>
          <a:lstStyle/>
          <a:p>
            <a:r>
              <a:rPr lang="it-IT"/>
              <a:t>Modifica gli stili del testo dello schema
Secondo livello
Terzo livello
Quarto livello
Quinto livello</a:t>
            </a:r>
          </a:p>
        </p:txBody>
      </p:sp>
      <p:sp>
        <p:nvSpPr>
          <p:cNvPr id="7" name="Segnaposto data 6">
            <a:extLst>
              <a:ext uri="{FF2B5EF4-FFF2-40B4-BE49-F238E27FC236}">
                <a16:creationId xmlns:a16="http://schemas.microsoft.com/office/drawing/2014/main" id="{16966ABE-4F34-0042-A40D-6301D64CD122}"/>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8" name="Segnaposto piè di pagina 7">
            <a:extLst>
              <a:ext uri="{FF2B5EF4-FFF2-40B4-BE49-F238E27FC236}">
                <a16:creationId xmlns:a16="http://schemas.microsoft.com/office/drawing/2014/main" id="{1A179D0D-E630-7A46-90E8-9C11D14C154A}"/>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9" name="Segnaposto numero diapositiva 8">
            <a:extLst>
              <a:ext uri="{FF2B5EF4-FFF2-40B4-BE49-F238E27FC236}">
                <a16:creationId xmlns:a16="http://schemas.microsoft.com/office/drawing/2014/main" id="{E18809C2-6FC3-0447-86D4-668A0089E0A8}"/>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112394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137EC4-DAC2-FB40-9198-9FDAB5938025}"/>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ADDD11D-A7B2-F345-BEB1-C76A3FC53C00}"/>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4" name="Segnaposto piè di pagina 3">
            <a:extLst>
              <a:ext uri="{FF2B5EF4-FFF2-40B4-BE49-F238E27FC236}">
                <a16:creationId xmlns:a16="http://schemas.microsoft.com/office/drawing/2014/main" id="{BFB926B0-6394-284D-9C5B-889BF5035B9C}"/>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5" name="Segnaposto numero diapositiva 4">
            <a:extLst>
              <a:ext uri="{FF2B5EF4-FFF2-40B4-BE49-F238E27FC236}">
                <a16:creationId xmlns:a16="http://schemas.microsoft.com/office/drawing/2014/main" id="{C0A1F792-3D6F-F34F-A0D5-08E6D724C7A9}"/>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251750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87C1E9A-5DC7-F24A-8823-A22BBE26CFD1}"/>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3" name="Segnaposto piè di pagina 2">
            <a:extLst>
              <a:ext uri="{FF2B5EF4-FFF2-40B4-BE49-F238E27FC236}">
                <a16:creationId xmlns:a16="http://schemas.microsoft.com/office/drawing/2014/main" id="{7A83D0B4-D601-A44B-8BBE-11456FA82E51}"/>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4" name="Segnaposto numero diapositiva 3">
            <a:extLst>
              <a:ext uri="{FF2B5EF4-FFF2-40B4-BE49-F238E27FC236}">
                <a16:creationId xmlns:a16="http://schemas.microsoft.com/office/drawing/2014/main" id="{FAB601BD-B482-1C44-8ECE-8E6EF769097E}"/>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329757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E16EA9-B715-3D4D-A7BB-D99A0D2DCC4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1C73759-6067-D642-B6B5-33CC3EACBBC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it-IT"/>
              <a:t>Modifica gli stili del testo dello schema
Secondo livello
Terzo livello
Quarto livello
Quinto livello</a:t>
            </a:r>
          </a:p>
        </p:txBody>
      </p:sp>
      <p:sp>
        <p:nvSpPr>
          <p:cNvPr id="4" name="Segnaposto testo 3">
            <a:extLst>
              <a:ext uri="{FF2B5EF4-FFF2-40B4-BE49-F238E27FC236}">
                <a16:creationId xmlns:a16="http://schemas.microsoft.com/office/drawing/2014/main" id="{A35F1558-1BFF-F340-9425-04278CF11C4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E7B413D6-33A3-E343-825A-9AAE0E384F4D}"/>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6" name="Segnaposto piè di pagina 5">
            <a:extLst>
              <a:ext uri="{FF2B5EF4-FFF2-40B4-BE49-F238E27FC236}">
                <a16:creationId xmlns:a16="http://schemas.microsoft.com/office/drawing/2014/main" id="{FD388AFA-FC8A-AD41-B523-2001CE71FA0E}"/>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C49B509C-732E-0B45-91ED-F044585B5ACA}"/>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771670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F9110B-8E65-1644-9649-13C046A1ABA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C3A0D2B-FAF5-0D40-8230-E08C29938F3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3FD73FC-D102-3946-BE03-638E3F40DAB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75AC839F-ED89-C94A-B844-EE8DE49F823F}"/>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6" name="Segnaposto piè di pagina 5">
            <a:extLst>
              <a:ext uri="{FF2B5EF4-FFF2-40B4-BE49-F238E27FC236}">
                <a16:creationId xmlns:a16="http://schemas.microsoft.com/office/drawing/2014/main" id="{574C3EDC-A9CE-9648-87AE-DCB5619F00E2}"/>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EEC11CE9-0D80-3348-A712-0DEA3273361D}"/>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12219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84985D-E370-824B-9CAA-4E1F369513FE}"/>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DEF2CDA-7BB8-DF4F-BEE0-A404D5F95685}"/>
              </a:ext>
            </a:extLst>
          </p:cNvPr>
          <p:cNvSpPr>
            <a:spLocks noGrp="1"/>
          </p:cNvSpPr>
          <p:nvPr>
            <p:ph type="body" orient="vert" idx="1"/>
          </p:nvPr>
        </p:nvSpPr>
        <p:spPr>
          <a:xfrm>
            <a:off x="838200" y="1825625"/>
            <a:ext cx="10515600" cy="4351338"/>
          </a:xfrm>
          <a:prstGeom prst="rect">
            <a:avLst/>
          </a:prstGeom>
        </p:spPr>
        <p:txBody>
          <a:bodyPr vert="eaVert"/>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E1C1F5E0-577B-814D-9AAA-DC474DCF2693}"/>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5" name="Segnaposto piè di pagina 4">
            <a:extLst>
              <a:ext uri="{FF2B5EF4-FFF2-40B4-BE49-F238E27FC236}">
                <a16:creationId xmlns:a16="http://schemas.microsoft.com/office/drawing/2014/main" id="{4D6F7D45-DEE8-2D41-97A2-7A841A48938D}"/>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217C4FE4-F991-0942-BCDF-12CAC07DEB9E}"/>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4270191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9135FF5-4F3D-1740-8B84-1676C653A72D}"/>
              </a:ext>
            </a:extLst>
          </p:cNvPr>
          <p:cNvSpPr>
            <a:spLocks noGrp="1"/>
          </p:cNvSpPr>
          <p:nvPr>
            <p:ph type="title" orient="vert"/>
          </p:nvPr>
        </p:nvSpPr>
        <p:spPr>
          <a:xfrm>
            <a:off x="8724900" y="365125"/>
            <a:ext cx="2628900" cy="5811838"/>
          </a:xfrm>
          <a:prstGeom prst="rect">
            <a:avLst/>
          </a:prstGeo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F0B1D3B-AB76-4749-B54C-629CF8D5CA84}"/>
              </a:ext>
            </a:extLst>
          </p:cNvPr>
          <p:cNvSpPr>
            <a:spLocks noGrp="1"/>
          </p:cNvSpPr>
          <p:nvPr>
            <p:ph type="body" orient="vert" idx="1"/>
          </p:nvPr>
        </p:nvSpPr>
        <p:spPr>
          <a:xfrm>
            <a:off x="838200" y="365125"/>
            <a:ext cx="7734300" cy="5811838"/>
          </a:xfrm>
          <a:prstGeom prst="rect">
            <a:avLst/>
          </a:prstGeom>
        </p:spPr>
        <p:txBody>
          <a:bodyPr vert="eaVert"/>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9EED83DB-239E-9947-AE62-21A07B86C9E1}"/>
              </a:ext>
            </a:extLst>
          </p:cNvPr>
          <p:cNvSpPr>
            <a:spLocks noGrp="1"/>
          </p:cNvSpPr>
          <p:nvPr>
            <p:ph type="dt" sz="half" idx="10"/>
          </p:nvPr>
        </p:nvSpPr>
        <p:spPr>
          <a:xfrm>
            <a:off x="838200" y="6356350"/>
            <a:ext cx="2743200" cy="365125"/>
          </a:xfrm>
          <a:prstGeom prst="rect">
            <a:avLst/>
          </a:prstGeom>
        </p:spPr>
        <p:txBody>
          <a:bodyPr/>
          <a:lstStyle/>
          <a:p>
            <a:fld id="{C1B97A80-A13F-2648-B591-396D9A3CB253}" type="datetimeFigureOut">
              <a:rPr lang="it-IT" smtClean="0"/>
              <a:t>02/10/2026</a:t>
            </a:fld>
            <a:endParaRPr lang="it-IT"/>
          </a:p>
        </p:txBody>
      </p:sp>
      <p:sp>
        <p:nvSpPr>
          <p:cNvPr id="5" name="Segnaposto piè di pagina 4">
            <a:extLst>
              <a:ext uri="{FF2B5EF4-FFF2-40B4-BE49-F238E27FC236}">
                <a16:creationId xmlns:a16="http://schemas.microsoft.com/office/drawing/2014/main" id="{51867EC8-EFCA-CD42-B4C1-73B87DC09CCD}"/>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FF73E015-D5BD-0F40-B0C3-DDDA6DF98C4B}"/>
              </a:ext>
            </a:extLst>
          </p:cNvPr>
          <p:cNvSpPr>
            <a:spLocks noGrp="1"/>
          </p:cNvSpPr>
          <p:nvPr>
            <p:ph type="sldNum" sz="quarter" idx="12"/>
          </p:nvPr>
        </p:nvSpPr>
        <p:spPr>
          <a:xfrm>
            <a:off x="8610600" y="6356350"/>
            <a:ext cx="2743200" cy="365125"/>
          </a:xfrm>
          <a:prstGeom prst="rect">
            <a:avLst/>
          </a:prstGeom>
        </p:spPr>
        <p:txBody>
          <a:bodyPr/>
          <a:lstStyle/>
          <a:p>
            <a:fld id="{6AA1F428-0813-514A-98FC-19672E8331F5}" type="slidenum">
              <a:rPr lang="it-IT" smtClean="0"/>
              <a:t>‹#›</a:t>
            </a:fld>
            <a:endParaRPr lang="it-IT"/>
          </a:p>
        </p:txBody>
      </p:sp>
    </p:spTree>
    <p:extLst>
      <p:ext uri="{BB962C8B-B14F-4D97-AF65-F5344CB8AC3E}">
        <p14:creationId xmlns:p14="http://schemas.microsoft.com/office/powerpoint/2010/main" val="2825912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52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65F5A8-7580-A84C-A5C8-CE0E1358AFA3}"/>
              </a:ext>
            </a:extLst>
          </p:cNvPr>
          <p:cNvSpPr>
            <a:spLocks noGrp="1"/>
          </p:cNvSpPr>
          <p:nvPr>
            <p:ph type="title"/>
          </p:nvPr>
        </p:nvSpPr>
        <p:spPr>
          <a:xfrm>
            <a:off x="838200" y="365125"/>
            <a:ext cx="10515600" cy="1325563"/>
          </a:xfrm>
          <a:prstGeom prst="rect">
            <a:avLst/>
          </a:prstGeom>
        </p:spPr>
        <p:txBody>
          <a:bodyPr/>
          <a:lstStyle/>
          <a:p>
            <a:r>
              <a:rPr lang="it-IT" dirty="0"/>
              <a:t>Fare clic per modificare lo stile del titolo dello schema</a:t>
            </a:r>
          </a:p>
        </p:txBody>
      </p:sp>
      <p:sp>
        <p:nvSpPr>
          <p:cNvPr id="3" name="Segnaposto contenuto 2">
            <a:extLst>
              <a:ext uri="{FF2B5EF4-FFF2-40B4-BE49-F238E27FC236}">
                <a16:creationId xmlns:a16="http://schemas.microsoft.com/office/drawing/2014/main" id="{EE8C7A91-3AE7-6E46-92EA-12F517E6C7CD}"/>
              </a:ext>
            </a:extLst>
          </p:cNvPr>
          <p:cNvSpPr>
            <a:spLocks noGrp="1"/>
          </p:cNvSpPr>
          <p:nvPr>
            <p:ph idx="1"/>
          </p:nvPr>
        </p:nvSpPr>
        <p:spPr>
          <a:xfrm>
            <a:off x="838200" y="1825625"/>
            <a:ext cx="10515600" cy="4351338"/>
          </a:xfrm>
          <a:prstGeom prst="rect">
            <a:avLst/>
          </a:prstGeom>
        </p:spPr>
        <p:txBody>
          <a:body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C0C0C49A-A826-3444-B99C-FE814CD972CA}"/>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5" name="Segnaposto piè di pagina 4">
            <a:extLst>
              <a:ext uri="{FF2B5EF4-FFF2-40B4-BE49-F238E27FC236}">
                <a16:creationId xmlns:a16="http://schemas.microsoft.com/office/drawing/2014/main" id="{5C487B05-215D-F049-A1E9-E2F2AB3C6D27}"/>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9964CBFE-8F6A-8840-B0C5-71CC413E3DD5}"/>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3822287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1E85A8-718F-5049-8439-053754FC225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90439D66-EE9A-CD46-9887-3FAAEBFEB51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0DF70F8D-875D-F14F-89D6-D7F4C0A3DEC1}"/>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5" name="Segnaposto piè di pagina 4">
            <a:extLst>
              <a:ext uri="{FF2B5EF4-FFF2-40B4-BE49-F238E27FC236}">
                <a16:creationId xmlns:a16="http://schemas.microsoft.com/office/drawing/2014/main" id="{BDDD301A-324E-4145-B5B8-EE6367417C50}"/>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29FA325C-DBA1-D946-80FC-53A8216E0A4B}"/>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4274570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A6C006-4DC4-2348-B2F0-44CD05DD971D}"/>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D5A23BC-9DBE-4F4F-90B8-2DB9B0F886CA}"/>
              </a:ext>
            </a:extLst>
          </p:cNvPr>
          <p:cNvSpPr>
            <a:spLocks noGrp="1"/>
          </p:cNvSpPr>
          <p:nvPr>
            <p:ph sz="half" idx="1"/>
          </p:nvPr>
        </p:nvSpPr>
        <p:spPr>
          <a:xfrm>
            <a:off x="838200" y="1825625"/>
            <a:ext cx="5181600" cy="4351338"/>
          </a:xfrm>
          <a:prstGeom prst="rect">
            <a:avLst/>
          </a:prstGeom>
        </p:spPr>
        <p:txBody>
          <a:bodyPr/>
          <a:lstStyle/>
          <a:p>
            <a:r>
              <a:rPr lang="it-IT"/>
              <a:t>Modifica gli stili del testo dello schema
Secondo livello
Terzo livello
Quarto livello
Quinto livello</a:t>
            </a:r>
          </a:p>
        </p:txBody>
      </p:sp>
      <p:sp>
        <p:nvSpPr>
          <p:cNvPr id="4" name="Segnaposto contenuto 3">
            <a:extLst>
              <a:ext uri="{FF2B5EF4-FFF2-40B4-BE49-F238E27FC236}">
                <a16:creationId xmlns:a16="http://schemas.microsoft.com/office/drawing/2014/main" id="{1E48198E-C9B6-A741-ACE6-3B50CD4111C6}"/>
              </a:ext>
            </a:extLst>
          </p:cNvPr>
          <p:cNvSpPr>
            <a:spLocks noGrp="1"/>
          </p:cNvSpPr>
          <p:nvPr>
            <p:ph sz="half" idx="2"/>
          </p:nvPr>
        </p:nvSpPr>
        <p:spPr>
          <a:xfrm>
            <a:off x="6172200" y="1825625"/>
            <a:ext cx="5181600" cy="4351338"/>
          </a:xfrm>
          <a:prstGeom prst="rect">
            <a:avLst/>
          </a:prstGeom>
        </p:spPr>
        <p:txBody>
          <a:body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944C510F-3D50-9944-912F-2FB123AE758A}"/>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6" name="Segnaposto piè di pagina 5">
            <a:extLst>
              <a:ext uri="{FF2B5EF4-FFF2-40B4-BE49-F238E27FC236}">
                <a16:creationId xmlns:a16="http://schemas.microsoft.com/office/drawing/2014/main" id="{EEA3442F-A7D4-034C-A215-3EFF5FF792F6}"/>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ADF2585E-D11B-9844-8901-4928EBD42B46}"/>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2792158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5037D20-75D9-6D41-B1D0-E91F6973AC21}"/>
              </a:ext>
            </a:extLst>
          </p:cNvPr>
          <p:cNvSpPr>
            <a:spLocks noGrp="1"/>
          </p:cNvSpPr>
          <p:nvPr>
            <p:ph type="title"/>
          </p:nvPr>
        </p:nvSpPr>
        <p:spPr>
          <a:xfrm>
            <a:off x="839788" y="365125"/>
            <a:ext cx="10515600" cy="1325563"/>
          </a:xfrm>
          <a:prstGeom prst="rect">
            <a:avLst/>
          </a:prstGeo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1905123-847A-5740-B8D4-E124CA5C140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it-IT"/>
              <a:t>Modifica gli stili del testo dello schema
Secondo livello
Terzo livello
Quarto livello
Quinto livello</a:t>
            </a:r>
          </a:p>
        </p:txBody>
      </p:sp>
      <p:sp>
        <p:nvSpPr>
          <p:cNvPr id="4" name="Segnaposto contenuto 3">
            <a:extLst>
              <a:ext uri="{FF2B5EF4-FFF2-40B4-BE49-F238E27FC236}">
                <a16:creationId xmlns:a16="http://schemas.microsoft.com/office/drawing/2014/main" id="{F93ADD2D-A0A7-7149-A7B7-EBBC33DE1180}"/>
              </a:ext>
            </a:extLst>
          </p:cNvPr>
          <p:cNvSpPr>
            <a:spLocks noGrp="1"/>
          </p:cNvSpPr>
          <p:nvPr>
            <p:ph sz="half" idx="2"/>
          </p:nvPr>
        </p:nvSpPr>
        <p:spPr>
          <a:xfrm>
            <a:off x="839788" y="2505075"/>
            <a:ext cx="5157787" cy="3684588"/>
          </a:xfrm>
          <a:prstGeom prst="rect">
            <a:avLst/>
          </a:prstGeom>
        </p:spPr>
        <p:txBody>
          <a:bodyPr/>
          <a:lstStyle/>
          <a:p>
            <a:r>
              <a:rPr lang="it-IT"/>
              <a:t>Modifica gli stili del testo dello schema
Secondo livello
Terzo livello
Quarto livello
Quinto livello</a:t>
            </a:r>
          </a:p>
        </p:txBody>
      </p:sp>
      <p:sp>
        <p:nvSpPr>
          <p:cNvPr id="5" name="Segnaposto testo 4">
            <a:extLst>
              <a:ext uri="{FF2B5EF4-FFF2-40B4-BE49-F238E27FC236}">
                <a16:creationId xmlns:a16="http://schemas.microsoft.com/office/drawing/2014/main" id="{FE229878-AEBF-A545-A6E1-DB7744A0B67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it-IT"/>
              <a:t>Modifica gli stili del testo dello schema
Secondo livello
Terzo livello
Quarto livello
Quinto livello</a:t>
            </a:r>
          </a:p>
        </p:txBody>
      </p:sp>
      <p:sp>
        <p:nvSpPr>
          <p:cNvPr id="6" name="Segnaposto contenuto 5">
            <a:extLst>
              <a:ext uri="{FF2B5EF4-FFF2-40B4-BE49-F238E27FC236}">
                <a16:creationId xmlns:a16="http://schemas.microsoft.com/office/drawing/2014/main" id="{410507E5-9D32-B94D-B4EB-07D7008FD79B}"/>
              </a:ext>
            </a:extLst>
          </p:cNvPr>
          <p:cNvSpPr>
            <a:spLocks noGrp="1"/>
          </p:cNvSpPr>
          <p:nvPr>
            <p:ph sz="quarter" idx="4"/>
          </p:nvPr>
        </p:nvSpPr>
        <p:spPr>
          <a:xfrm>
            <a:off x="6172200" y="2505075"/>
            <a:ext cx="5183188" cy="3684588"/>
          </a:xfrm>
          <a:prstGeom prst="rect">
            <a:avLst/>
          </a:prstGeom>
        </p:spPr>
        <p:txBody>
          <a:bodyPr/>
          <a:lstStyle/>
          <a:p>
            <a:r>
              <a:rPr lang="it-IT"/>
              <a:t>Modifica gli stili del testo dello schema
Secondo livello
Terzo livello
Quarto livello
Quinto livello</a:t>
            </a:r>
          </a:p>
        </p:txBody>
      </p:sp>
      <p:sp>
        <p:nvSpPr>
          <p:cNvPr id="7" name="Segnaposto data 6">
            <a:extLst>
              <a:ext uri="{FF2B5EF4-FFF2-40B4-BE49-F238E27FC236}">
                <a16:creationId xmlns:a16="http://schemas.microsoft.com/office/drawing/2014/main" id="{5A977805-A3E8-114C-8DA1-4CA6A376F5BA}"/>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8" name="Segnaposto piè di pagina 7">
            <a:extLst>
              <a:ext uri="{FF2B5EF4-FFF2-40B4-BE49-F238E27FC236}">
                <a16:creationId xmlns:a16="http://schemas.microsoft.com/office/drawing/2014/main" id="{17860505-302E-204D-9DCD-86FADB93714E}"/>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9" name="Segnaposto numero diapositiva 8">
            <a:extLst>
              <a:ext uri="{FF2B5EF4-FFF2-40B4-BE49-F238E27FC236}">
                <a16:creationId xmlns:a16="http://schemas.microsoft.com/office/drawing/2014/main" id="{8B76F45E-DA03-8843-9A44-5CDA993E2D55}"/>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550915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1F4F64-328B-DD49-AD36-1CF6FB37C49B}"/>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698B3D00-5F63-ED46-9497-EDA0C3C268F1}"/>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4" name="Segnaposto piè di pagina 3">
            <a:extLst>
              <a:ext uri="{FF2B5EF4-FFF2-40B4-BE49-F238E27FC236}">
                <a16:creationId xmlns:a16="http://schemas.microsoft.com/office/drawing/2014/main" id="{A2D63393-3E45-7348-8D6C-2B776FD49656}"/>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5" name="Segnaposto numero diapositiva 4">
            <a:extLst>
              <a:ext uri="{FF2B5EF4-FFF2-40B4-BE49-F238E27FC236}">
                <a16:creationId xmlns:a16="http://schemas.microsoft.com/office/drawing/2014/main" id="{4F02EDCD-3000-3D47-B8EC-DC7D40ADD232}"/>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2669857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B201416-7C4C-EC4E-855E-E34F4A84123B}"/>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3" name="Segnaposto piè di pagina 2">
            <a:extLst>
              <a:ext uri="{FF2B5EF4-FFF2-40B4-BE49-F238E27FC236}">
                <a16:creationId xmlns:a16="http://schemas.microsoft.com/office/drawing/2014/main" id="{1AFD9802-2EF7-7A4A-B36B-8F0C372C1B27}"/>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4" name="Segnaposto numero diapositiva 3">
            <a:extLst>
              <a:ext uri="{FF2B5EF4-FFF2-40B4-BE49-F238E27FC236}">
                <a16:creationId xmlns:a16="http://schemas.microsoft.com/office/drawing/2014/main" id="{EBC4A859-F38A-6547-86ED-FC659103E3CD}"/>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3155245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D5CB0B-B558-2A47-8B75-A1BDB13B7C9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33B78EE-8DC5-F64A-95AD-A2BE7ED54AB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it-IT"/>
              <a:t>Modifica gli stili del testo dello schema
Secondo livello
Terzo livello
Quarto livello
Quinto livello</a:t>
            </a:r>
          </a:p>
        </p:txBody>
      </p:sp>
      <p:sp>
        <p:nvSpPr>
          <p:cNvPr id="4" name="Segnaposto testo 3">
            <a:extLst>
              <a:ext uri="{FF2B5EF4-FFF2-40B4-BE49-F238E27FC236}">
                <a16:creationId xmlns:a16="http://schemas.microsoft.com/office/drawing/2014/main" id="{16687365-EF9C-2E49-8277-7B7EC599F5E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7E67FA5E-BC6C-0045-ACE0-DC9E2A4725DC}"/>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6" name="Segnaposto piè di pagina 5">
            <a:extLst>
              <a:ext uri="{FF2B5EF4-FFF2-40B4-BE49-F238E27FC236}">
                <a16:creationId xmlns:a16="http://schemas.microsoft.com/office/drawing/2014/main" id="{C0700D2E-D5E6-2944-98FF-BB40280ED159}"/>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93579F86-151B-474F-A7F9-8CAB2EE4E964}"/>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2944209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7CF4DB-2091-5E4F-AD41-320CD881400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CEA41F48-4E3A-3F48-B3C3-42D8508714E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E3773F0E-1C61-D445-A03A-7D85C7DB36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4B00BB0B-C9FE-6946-9B04-1B212FEFD994}"/>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6" name="Segnaposto piè di pagina 5">
            <a:extLst>
              <a:ext uri="{FF2B5EF4-FFF2-40B4-BE49-F238E27FC236}">
                <a16:creationId xmlns:a16="http://schemas.microsoft.com/office/drawing/2014/main" id="{3A0BABAA-B698-D14D-910A-DA7B5D6E3E8E}"/>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60076C1F-2903-B041-AE87-9803D6CE89F0}"/>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3077828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1C875D-8D09-1C45-9B16-F1246532624D}"/>
              </a:ext>
            </a:extLst>
          </p:cNvPr>
          <p:cNvSpPr>
            <a:spLocks noGrp="1"/>
          </p:cNvSpPr>
          <p:nvPr>
            <p:ph type="title"/>
          </p:nvPr>
        </p:nvSpPr>
        <p:spPr>
          <a:xfrm>
            <a:off x="838200" y="365125"/>
            <a:ext cx="10515600" cy="1325563"/>
          </a:xfrm>
          <a:prstGeom prst="rect">
            <a:avLst/>
          </a:prstGeom>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6940C13-F6B4-5F4D-81B4-ED09F518D1DC}"/>
              </a:ext>
            </a:extLst>
          </p:cNvPr>
          <p:cNvSpPr>
            <a:spLocks noGrp="1"/>
          </p:cNvSpPr>
          <p:nvPr>
            <p:ph type="body" orient="vert" idx="1"/>
          </p:nvPr>
        </p:nvSpPr>
        <p:spPr>
          <a:xfrm>
            <a:off x="838200" y="1825625"/>
            <a:ext cx="10515600" cy="4351338"/>
          </a:xfrm>
          <a:prstGeom prst="rect">
            <a:avLst/>
          </a:prstGeom>
        </p:spPr>
        <p:txBody>
          <a:bodyPr vert="eaVert"/>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69054865-0870-EB47-A603-BAEF5162335C}"/>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5" name="Segnaposto piè di pagina 4">
            <a:extLst>
              <a:ext uri="{FF2B5EF4-FFF2-40B4-BE49-F238E27FC236}">
                <a16:creationId xmlns:a16="http://schemas.microsoft.com/office/drawing/2014/main" id="{62E5F585-91E3-E148-B7E4-2B46B68B668C}"/>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45C8D0D5-CBB6-7B4B-9501-1EB7B61B9868}"/>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2331751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9391027-BBC7-E04F-972D-F02EB31338BA}"/>
              </a:ext>
            </a:extLst>
          </p:cNvPr>
          <p:cNvSpPr>
            <a:spLocks noGrp="1"/>
          </p:cNvSpPr>
          <p:nvPr>
            <p:ph type="title" orient="vert"/>
          </p:nvPr>
        </p:nvSpPr>
        <p:spPr>
          <a:xfrm>
            <a:off x="8724900" y="365125"/>
            <a:ext cx="2628900" cy="5811838"/>
          </a:xfrm>
          <a:prstGeom prst="rect">
            <a:avLst/>
          </a:prstGeo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89C4EAD-8794-B94B-9B6B-E07B62C21652}"/>
              </a:ext>
            </a:extLst>
          </p:cNvPr>
          <p:cNvSpPr>
            <a:spLocks noGrp="1"/>
          </p:cNvSpPr>
          <p:nvPr>
            <p:ph type="body" orient="vert" idx="1"/>
          </p:nvPr>
        </p:nvSpPr>
        <p:spPr>
          <a:xfrm>
            <a:off x="838200" y="365125"/>
            <a:ext cx="7734300" cy="5811838"/>
          </a:xfrm>
          <a:prstGeom prst="rect">
            <a:avLst/>
          </a:prstGeom>
        </p:spPr>
        <p:txBody>
          <a:bodyPr vert="eaVert"/>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BF9A83DE-8DEE-ED44-B0BE-8685293C024F}"/>
              </a:ext>
            </a:extLst>
          </p:cNvPr>
          <p:cNvSpPr>
            <a:spLocks noGrp="1"/>
          </p:cNvSpPr>
          <p:nvPr>
            <p:ph type="dt" sz="half" idx="10"/>
          </p:nvPr>
        </p:nvSpPr>
        <p:spPr>
          <a:xfrm>
            <a:off x="838200" y="6356350"/>
            <a:ext cx="2743200" cy="365125"/>
          </a:xfrm>
          <a:prstGeom prst="rect">
            <a:avLst/>
          </a:prstGeom>
        </p:spPr>
        <p:txBody>
          <a:bodyPr/>
          <a:lstStyle/>
          <a:p>
            <a:fld id="{F9E6E01B-9C9F-6E4D-8121-CDAFBE41CEE7}" type="datetimeFigureOut">
              <a:rPr lang="it-IT" smtClean="0"/>
              <a:t>02/10/2026</a:t>
            </a:fld>
            <a:endParaRPr lang="it-IT"/>
          </a:p>
        </p:txBody>
      </p:sp>
      <p:sp>
        <p:nvSpPr>
          <p:cNvPr id="5" name="Segnaposto piè di pagina 4">
            <a:extLst>
              <a:ext uri="{FF2B5EF4-FFF2-40B4-BE49-F238E27FC236}">
                <a16:creationId xmlns:a16="http://schemas.microsoft.com/office/drawing/2014/main" id="{D9CA28F2-3679-D24E-9695-02504BB53579}"/>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6F01C92B-6929-DA4B-A06A-A81D1B0271BF}"/>
              </a:ext>
            </a:extLst>
          </p:cNvPr>
          <p:cNvSpPr>
            <a:spLocks noGrp="1"/>
          </p:cNvSpPr>
          <p:nvPr>
            <p:ph type="sldNum" sz="quarter" idx="12"/>
          </p:nvPr>
        </p:nvSpPr>
        <p:spPr>
          <a:xfrm>
            <a:off x="8610600" y="6356350"/>
            <a:ext cx="2743200" cy="365125"/>
          </a:xfrm>
          <a:prstGeom prst="rect">
            <a:avLst/>
          </a:prstGeom>
        </p:spPr>
        <p:txBody>
          <a:bodyPr/>
          <a:lstStyle/>
          <a:p>
            <a:fld id="{C5BBB200-E502-EB42-865A-D58EA9E634C4}" type="slidenum">
              <a:rPr lang="it-IT" smtClean="0"/>
              <a:t>‹#›</a:t>
            </a:fld>
            <a:endParaRPr lang="it-IT"/>
          </a:p>
        </p:txBody>
      </p:sp>
    </p:spTree>
    <p:extLst>
      <p:ext uri="{BB962C8B-B14F-4D97-AF65-F5344CB8AC3E}">
        <p14:creationId xmlns:p14="http://schemas.microsoft.com/office/powerpoint/2010/main" val="846229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9F42A182-AD52-4B4B-AEE9-7B7BF64233F2}"/>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5" name="Segnaposto piè di pagina 4">
            <a:extLst>
              <a:ext uri="{FF2B5EF4-FFF2-40B4-BE49-F238E27FC236}">
                <a16:creationId xmlns:a16="http://schemas.microsoft.com/office/drawing/2014/main" id="{E1F37E03-E590-104C-B69C-D25487D7A4BD}"/>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5AD24253-BD09-614F-BF46-189E85BE4895}"/>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
        <p:nvSpPr>
          <p:cNvPr id="2" name="Rectangle 1">
            <a:extLst>
              <a:ext uri="{FF2B5EF4-FFF2-40B4-BE49-F238E27FC236}">
                <a16:creationId xmlns:a16="http://schemas.microsoft.com/office/drawing/2014/main" id="{11F02DEA-D77E-6992-0006-463C02C9A0D1}"/>
              </a:ext>
            </a:extLst>
          </p:cNvPr>
          <p:cNvSpPr/>
          <p:nvPr userDrawn="1"/>
        </p:nvSpPr>
        <p:spPr>
          <a:xfrm>
            <a:off x="439947" y="5124091"/>
            <a:ext cx="6866627" cy="526211"/>
          </a:xfrm>
          <a:prstGeom prst="rect">
            <a:avLst/>
          </a:prstGeom>
          <a:solidFill>
            <a:srgbClr val="0C2B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5534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7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CA184A-1FF2-EB46-B9C4-16A6A636681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5484D0-6B09-BC45-9F5F-F26386EA3D53}"/>
              </a:ext>
            </a:extLst>
          </p:cNvPr>
          <p:cNvSpPr>
            <a:spLocks noGrp="1"/>
          </p:cNvSpPr>
          <p:nvPr>
            <p:ph idx="1"/>
          </p:nvPr>
        </p:nvSpPr>
        <p:spPr>
          <a:xfrm>
            <a:off x="838200" y="1825625"/>
            <a:ext cx="10515600" cy="4351338"/>
          </a:xfrm>
          <a:prstGeom prst="rect">
            <a:avLst/>
          </a:prstGeom>
        </p:spPr>
        <p:txBody>
          <a:body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B2BC93F8-CA65-204B-BE0F-EF7EC66DD6B7}"/>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5" name="Segnaposto piè di pagina 4">
            <a:extLst>
              <a:ext uri="{FF2B5EF4-FFF2-40B4-BE49-F238E27FC236}">
                <a16:creationId xmlns:a16="http://schemas.microsoft.com/office/drawing/2014/main" id="{202F25F0-82C9-4B46-ADE2-0366506C5CA1}"/>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42B87384-855A-9D43-9196-CABEC6C902F8}"/>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27930226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0688B7-0B6C-144C-904E-6F56CFB52E1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450D353-2DD0-C344-BB04-E9230E1E61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54D8FC8C-9C65-094B-87D5-9354A61D380A}"/>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5" name="Segnaposto piè di pagina 4">
            <a:extLst>
              <a:ext uri="{FF2B5EF4-FFF2-40B4-BE49-F238E27FC236}">
                <a16:creationId xmlns:a16="http://schemas.microsoft.com/office/drawing/2014/main" id="{B7E32015-6AD8-D843-A939-C2D99D0CF1CC}"/>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B31B8675-03EC-C84F-8128-5A55DAD38BE8}"/>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911670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A3BEF6-804D-964D-BE9D-2909DFC8AAD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EE74B18-66AA-FD4A-A07B-35129A7BCF8F}"/>
              </a:ext>
            </a:extLst>
          </p:cNvPr>
          <p:cNvSpPr>
            <a:spLocks noGrp="1"/>
          </p:cNvSpPr>
          <p:nvPr>
            <p:ph sz="half" idx="1"/>
          </p:nvPr>
        </p:nvSpPr>
        <p:spPr>
          <a:xfrm>
            <a:off x="838200" y="1825625"/>
            <a:ext cx="5181600" cy="4351338"/>
          </a:xfrm>
          <a:prstGeom prst="rect">
            <a:avLst/>
          </a:prstGeom>
        </p:spPr>
        <p:txBody>
          <a:bodyPr/>
          <a:lstStyle/>
          <a:p>
            <a:r>
              <a:rPr lang="it-IT"/>
              <a:t>Modifica gli stili del testo dello schema
Secondo livello
Terzo livello
Quarto livello
Quinto livello</a:t>
            </a:r>
          </a:p>
        </p:txBody>
      </p:sp>
      <p:sp>
        <p:nvSpPr>
          <p:cNvPr id="4" name="Segnaposto contenuto 3">
            <a:extLst>
              <a:ext uri="{FF2B5EF4-FFF2-40B4-BE49-F238E27FC236}">
                <a16:creationId xmlns:a16="http://schemas.microsoft.com/office/drawing/2014/main" id="{B0CE8DAD-B255-DC43-9325-E595CEB7B2F4}"/>
              </a:ext>
            </a:extLst>
          </p:cNvPr>
          <p:cNvSpPr>
            <a:spLocks noGrp="1"/>
          </p:cNvSpPr>
          <p:nvPr>
            <p:ph sz="half" idx="2"/>
          </p:nvPr>
        </p:nvSpPr>
        <p:spPr>
          <a:xfrm>
            <a:off x="6172200" y="1825625"/>
            <a:ext cx="5181600" cy="4351338"/>
          </a:xfrm>
          <a:prstGeom prst="rect">
            <a:avLst/>
          </a:prstGeom>
        </p:spPr>
        <p:txBody>
          <a:body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DC1AE596-3658-9C4A-91C0-99AC328579D6}"/>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6" name="Segnaposto piè di pagina 5">
            <a:extLst>
              <a:ext uri="{FF2B5EF4-FFF2-40B4-BE49-F238E27FC236}">
                <a16:creationId xmlns:a16="http://schemas.microsoft.com/office/drawing/2014/main" id="{1BC88F54-111A-7745-9F2C-E09E37CA25AF}"/>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ECC4AB87-38D6-2043-9361-FDA53DBC7511}"/>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24890532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66F3F1-A8AA-3F4F-8F61-CF45D7D030B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D141434-94B6-1F46-B464-38AC7432B83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it-IT"/>
              <a:t>Modifica gli stili del testo dello schema
Secondo livello
Terzo livello
Quarto livello
Quinto livello</a:t>
            </a:r>
          </a:p>
        </p:txBody>
      </p:sp>
      <p:sp>
        <p:nvSpPr>
          <p:cNvPr id="4" name="Segnaposto contenuto 3">
            <a:extLst>
              <a:ext uri="{FF2B5EF4-FFF2-40B4-BE49-F238E27FC236}">
                <a16:creationId xmlns:a16="http://schemas.microsoft.com/office/drawing/2014/main" id="{74A7208E-84EC-864C-8E86-326D7B5F5214}"/>
              </a:ext>
            </a:extLst>
          </p:cNvPr>
          <p:cNvSpPr>
            <a:spLocks noGrp="1"/>
          </p:cNvSpPr>
          <p:nvPr>
            <p:ph sz="half" idx="2"/>
          </p:nvPr>
        </p:nvSpPr>
        <p:spPr>
          <a:xfrm>
            <a:off x="839788" y="2505075"/>
            <a:ext cx="5157787" cy="3684588"/>
          </a:xfrm>
          <a:prstGeom prst="rect">
            <a:avLst/>
          </a:prstGeom>
        </p:spPr>
        <p:txBody>
          <a:bodyPr/>
          <a:lstStyle/>
          <a:p>
            <a:r>
              <a:rPr lang="it-IT"/>
              <a:t>Modifica gli stili del testo dello schema
Secondo livello
Terzo livello
Quarto livello
Quinto livello</a:t>
            </a:r>
          </a:p>
        </p:txBody>
      </p:sp>
      <p:sp>
        <p:nvSpPr>
          <p:cNvPr id="5" name="Segnaposto testo 4">
            <a:extLst>
              <a:ext uri="{FF2B5EF4-FFF2-40B4-BE49-F238E27FC236}">
                <a16:creationId xmlns:a16="http://schemas.microsoft.com/office/drawing/2014/main" id="{8F5F6388-21C6-FD42-B53E-CE7842D4019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it-IT"/>
              <a:t>Modifica gli stili del testo dello schema
Secondo livello
Terzo livello
Quarto livello
Quinto livello</a:t>
            </a:r>
          </a:p>
        </p:txBody>
      </p:sp>
      <p:sp>
        <p:nvSpPr>
          <p:cNvPr id="6" name="Segnaposto contenuto 5">
            <a:extLst>
              <a:ext uri="{FF2B5EF4-FFF2-40B4-BE49-F238E27FC236}">
                <a16:creationId xmlns:a16="http://schemas.microsoft.com/office/drawing/2014/main" id="{D5DA7278-D3BB-D44A-9E72-5293E0D5FC03}"/>
              </a:ext>
            </a:extLst>
          </p:cNvPr>
          <p:cNvSpPr>
            <a:spLocks noGrp="1"/>
          </p:cNvSpPr>
          <p:nvPr>
            <p:ph sz="quarter" idx="4"/>
          </p:nvPr>
        </p:nvSpPr>
        <p:spPr>
          <a:xfrm>
            <a:off x="6172200" y="2505075"/>
            <a:ext cx="5183188" cy="3684588"/>
          </a:xfrm>
          <a:prstGeom prst="rect">
            <a:avLst/>
          </a:prstGeom>
        </p:spPr>
        <p:txBody>
          <a:bodyPr/>
          <a:lstStyle/>
          <a:p>
            <a:r>
              <a:rPr lang="it-IT"/>
              <a:t>Modifica gli stili del testo dello schema
Secondo livello
Terzo livello
Quarto livello
Quinto livello</a:t>
            </a:r>
          </a:p>
        </p:txBody>
      </p:sp>
      <p:sp>
        <p:nvSpPr>
          <p:cNvPr id="7" name="Segnaposto data 6">
            <a:extLst>
              <a:ext uri="{FF2B5EF4-FFF2-40B4-BE49-F238E27FC236}">
                <a16:creationId xmlns:a16="http://schemas.microsoft.com/office/drawing/2014/main" id="{020130C3-C032-434D-B06A-2749A1674375}"/>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8" name="Segnaposto piè di pagina 7">
            <a:extLst>
              <a:ext uri="{FF2B5EF4-FFF2-40B4-BE49-F238E27FC236}">
                <a16:creationId xmlns:a16="http://schemas.microsoft.com/office/drawing/2014/main" id="{495041D8-6032-3045-B62F-83483B956A19}"/>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9" name="Segnaposto numero diapositiva 8">
            <a:extLst>
              <a:ext uri="{FF2B5EF4-FFF2-40B4-BE49-F238E27FC236}">
                <a16:creationId xmlns:a16="http://schemas.microsoft.com/office/drawing/2014/main" id="{837B7C9F-9E07-4346-977D-B6A14D76D25F}"/>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932204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A131A8-5D70-374D-B35A-94B99F81AAD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8C21C9A-E6E4-194C-B520-0199F2FA3177}"/>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4" name="Segnaposto piè di pagina 3">
            <a:extLst>
              <a:ext uri="{FF2B5EF4-FFF2-40B4-BE49-F238E27FC236}">
                <a16:creationId xmlns:a16="http://schemas.microsoft.com/office/drawing/2014/main" id="{DF54E47B-9D01-DD46-ABD4-B868C57F369A}"/>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5" name="Segnaposto numero diapositiva 4">
            <a:extLst>
              <a:ext uri="{FF2B5EF4-FFF2-40B4-BE49-F238E27FC236}">
                <a16:creationId xmlns:a16="http://schemas.microsoft.com/office/drawing/2014/main" id="{B6E07608-8E55-DE4C-B095-AFACA738708F}"/>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33695979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F408DCA1-18A8-D845-A94F-A8B440FABFA6}"/>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3" name="Segnaposto piè di pagina 2">
            <a:extLst>
              <a:ext uri="{FF2B5EF4-FFF2-40B4-BE49-F238E27FC236}">
                <a16:creationId xmlns:a16="http://schemas.microsoft.com/office/drawing/2014/main" id="{928315B5-575F-5B4A-B8A9-D75CD2526D41}"/>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4" name="Segnaposto numero diapositiva 3">
            <a:extLst>
              <a:ext uri="{FF2B5EF4-FFF2-40B4-BE49-F238E27FC236}">
                <a16:creationId xmlns:a16="http://schemas.microsoft.com/office/drawing/2014/main" id="{12E34AFB-C46C-7D42-8E6E-63466AB316AA}"/>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18842472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9AECE7-68E1-9443-9504-0F00657D387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9729C31-6D90-194C-B2A9-65F82539EBA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it-IT"/>
              <a:t>Modifica gli stili del testo dello schema
Secondo livello
Terzo livello
Quarto livello
Quinto livello</a:t>
            </a:r>
          </a:p>
        </p:txBody>
      </p:sp>
      <p:sp>
        <p:nvSpPr>
          <p:cNvPr id="4" name="Segnaposto testo 3">
            <a:extLst>
              <a:ext uri="{FF2B5EF4-FFF2-40B4-BE49-F238E27FC236}">
                <a16:creationId xmlns:a16="http://schemas.microsoft.com/office/drawing/2014/main" id="{065A1C61-D3A5-6244-9E95-8519DE509EC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BEB9EE4B-9AD0-4341-BE76-453C3CFF86E9}"/>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6" name="Segnaposto piè di pagina 5">
            <a:extLst>
              <a:ext uri="{FF2B5EF4-FFF2-40B4-BE49-F238E27FC236}">
                <a16:creationId xmlns:a16="http://schemas.microsoft.com/office/drawing/2014/main" id="{85E2E464-DE4C-A54B-B1B7-024841BB72A1}"/>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33620846-C6D1-8C47-99F6-667F98F6F035}"/>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34316421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3A4CD3-62C0-6E41-945A-3BAF14EC664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1BA769C9-D869-9B4D-87ED-741F70DAD04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5298876-73F7-C749-97DC-8B663AAC8F6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it-IT"/>
              <a:t>Modifica gli stili del testo dello schema
Secondo livello
Terzo livello
Quarto livello
Quinto livello</a:t>
            </a:r>
          </a:p>
        </p:txBody>
      </p:sp>
      <p:sp>
        <p:nvSpPr>
          <p:cNvPr id="5" name="Segnaposto data 4">
            <a:extLst>
              <a:ext uri="{FF2B5EF4-FFF2-40B4-BE49-F238E27FC236}">
                <a16:creationId xmlns:a16="http://schemas.microsoft.com/office/drawing/2014/main" id="{FA8DFA86-7D7E-A84D-BDF4-BF443F850BF3}"/>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6" name="Segnaposto piè di pagina 5">
            <a:extLst>
              <a:ext uri="{FF2B5EF4-FFF2-40B4-BE49-F238E27FC236}">
                <a16:creationId xmlns:a16="http://schemas.microsoft.com/office/drawing/2014/main" id="{029BBA0C-AAD0-3747-B848-8FA7997C32C4}"/>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7" name="Segnaposto numero diapositiva 6">
            <a:extLst>
              <a:ext uri="{FF2B5EF4-FFF2-40B4-BE49-F238E27FC236}">
                <a16:creationId xmlns:a16="http://schemas.microsoft.com/office/drawing/2014/main" id="{73FE0456-4120-F841-A7A2-45A5B9F4485F}"/>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1601054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0AF168-BE4A-9C48-A592-F535A20A239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C54E4A2-D674-184A-90B3-62EB5051406B}"/>
              </a:ext>
            </a:extLst>
          </p:cNvPr>
          <p:cNvSpPr>
            <a:spLocks noGrp="1"/>
          </p:cNvSpPr>
          <p:nvPr>
            <p:ph type="body" orient="vert" idx="1"/>
          </p:nvPr>
        </p:nvSpPr>
        <p:spPr>
          <a:xfrm>
            <a:off x="838200" y="1825625"/>
            <a:ext cx="10515600" cy="4351338"/>
          </a:xfrm>
          <a:prstGeom prst="rect">
            <a:avLst/>
          </a:prstGeom>
        </p:spPr>
        <p:txBody>
          <a:bodyPr vert="eaVert"/>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5646CC2C-13C2-3145-B6C9-B0A89994F305}"/>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5" name="Segnaposto piè di pagina 4">
            <a:extLst>
              <a:ext uri="{FF2B5EF4-FFF2-40B4-BE49-F238E27FC236}">
                <a16:creationId xmlns:a16="http://schemas.microsoft.com/office/drawing/2014/main" id="{5D4FD793-2075-7D41-86B4-3C9DF98C6805}"/>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B85CBC6E-7187-0E49-81B8-42947F28EB60}"/>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2965495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04306BA8-5E4A-F343-95DB-569E4D7D44BA}"/>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7C5F6EE-81DF-C543-9D62-53B63B0BDACB}"/>
              </a:ext>
            </a:extLst>
          </p:cNvPr>
          <p:cNvSpPr>
            <a:spLocks noGrp="1"/>
          </p:cNvSpPr>
          <p:nvPr>
            <p:ph type="body" orient="vert" idx="1"/>
          </p:nvPr>
        </p:nvSpPr>
        <p:spPr>
          <a:xfrm>
            <a:off x="838200" y="365125"/>
            <a:ext cx="7734300" cy="5811838"/>
          </a:xfrm>
          <a:prstGeom prst="rect">
            <a:avLst/>
          </a:prstGeom>
        </p:spPr>
        <p:txBody>
          <a:bodyPr vert="eaVert"/>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03578415-9458-394D-B9C0-9F0B3CB8C8C3}"/>
              </a:ext>
            </a:extLst>
          </p:cNvPr>
          <p:cNvSpPr>
            <a:spLocks noGrp="1"/>
          </p:cNvSpPr>
          <p:nvPr>
            <p:ph type="dt" sz="half" idx="10"/>
          </p:nvPr>
        </p:nvSpPr>
        <p:spPr>
          <a:xfrm>
            <a:off x="838200" y="6356350"/>
            <a:ext cx="2743200" cy="365125"/>
          </a:xfrm>
          <a:prstGeom prst="rect">
            <a:avLst/>
          </a:prstGeom>
        </p:spPr>
        <p:txBody>
          <a:bodyPr/>
          <a:lstStyle/>
          <a:p>
            <a:fld id="{E39F9B08-F113-4F49-A1E8-AC3B42984F7F}" type="datetimeFigureOut">
              <a:rPr lang="it-IT" smtClean="0"/>
              <a:t>02/10/2026</a:t>
            </a:fld>
            <a:endParaRPr lang="it-IT"/>
          </a:p>
        </p:txBody>
      </p:sp>
      <p:sp>
        <p:nvSpPr>
          <p:cNvPr id="5" name="Segnaposto piè di pagina 4">
            <a:extLst>
              <a:ext uri="{FF2B5EF4-FFF2-40B4-BE49-F238E27FC236}">
                <a16:creationId xmlns:a16="http://schemas.microsoft.com/office/drawing/2014/main" id="{4C25893E-4EE0-8743-AEA0-388450F1E222}"/>
              </a:ext>
            </a:extLst>
          </p:cNvPr>
          <p:cNvSpPr>
            <a:spLocks noGrp="1"/>
          </p:cNvSpPr>
          <p:nvPr>
            <p:ph type="ftr" sz="quarter" idx="11"/>
          </p:nvPr>
        </p:nvSpPr>
        <p:spPr>
          <a:xfrm>
            <a:off x="4038600" y="6356350"/>
            <a:ext cx="4114800" cy="365125"/>
          </a:xfrm>
          <a:prstGeom prst="rect">
            <a:avLst/>
          </a:prstGeom>
        </p:spPr>
        <p:txBody>
          <a:bodyPr/>
          <a:lstStyle/>
          <a:p>
            <a:endParaRPr lang="it-IT"/>
          </a:p>
        </p:txBody>
      </p:sp>
      <p:sp>
        <p:nvSpPr>
          <p:cNvPr id="6" name="Segnaposto numero diapositiva 5">
            <a:extLst>
              <a:ext uri="{FF2B5EF4-FFF2-40B4-BE49-F238E27FC236}">
                <a16:creationId xmlns:a16="http://schemas.microsoft.com/office/drawing/2014/main" id="{F0B2B1B4-D5A3-CA4C-B26B-99BD6FA93684}"/>
              </a:ext>
            </a:extLst>
          </p:cNvPr>
          <p:cNvSpPr>
            <a:spLocks noGrp="1"/>
          </p:cNvSpPr>
          <p:nvPr>
            <p:ph type="sldNum" sz="quarter" idx="12"/>
          </p:nvPr>
        </p:nvSpPr>
        <p:spPr>
          <a:xfrm>
            <a:off x="8610600" y="6356350"/>
            <a:ext cx="2743200" cy="365125"/>
          </a:xfrm>
          <a:prstGeom prst="rect">
            <a:avLst/>
          </a:prstGeom>
        </p:spPr>
        <p:txBody>
          <a:bodyPr/>
          <a:lstStyle/>
          <a:p>
            <a:fld id="{735C7FC5-6D17-4A46-907B-83351125BABB}" type="slidenum">
              <a:rPr lang="it-IT" smtClean="0"/>
              <a:t>‹#›</a:t>
            </a:fld>
            <a:endParaRPr lang="it-IT"/>
          </a:p>
        </p:txBody>
      </p:sp>
    </p:spTree>
    <p:extLst>
      <p:ext uri="{BB962C8B-B14F-4D97-AF65-F5344CB8AC3E}">
        <p14:creationId xmlns:p14="http://schemas.microsoft.com/office/powerpoint/2010/main" val="255096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ttangolo 19">
            <a:extLst>
              <a:ext uri="{FF2B5EF4-FFF2-40B4-BE49-F238E27FC236}">
                <a16:creationId xmlns:a16="http://schemas.microsoft.com/office/drawing/2014/main" id="{E811A0C1-6009-5E47-A06E-342F8FD03C4F}"/>
              </a:ext>
            </a:extLst>
          </p:cNvPr>
          <p:cNvSpPr/>
          <p:nvPr userDrawn="1"/>
        </p:nvSpPr>
        <p:spPr>
          <a:xfrm>
            <a:off x="381000" y="6219825"/>
            <a:ext cx="1571368" cy="550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00F68B7F-65CF-0802-F181-5BC54B1D50ED}"/>
              </a:ext>
            </a:extLst>
          </p:cNvPr>
          <p:cNvPicPr>
            <a:picLocks noChangeAspect="1"/>
          </p:cNvPicPr>
          <p:nvPr userDrawn="1"/>
        </p:nvPicPr>
        <p:blipFill>
          <a:blip r:embed="rId13"/>
          <a:srcRect/>
          <a:stretch/>
        </p:blipFill>
        <p:spPr>
          <a:xfrm>
            <a:off x="-56030" y="-29677"/>
            <a:ext cx="12304059" cy="6917353"/>
          </a:xfrm>
          <a:prstGeom prst="rect">
            <a:avLst/>
          </a:prstGeom>
        </p:spPr>
      </p:pic>
    </p:spTree>
    <p:extLst>
      <p:ext uri="{BB962C8B-B14F-4D97-AF65-F5344CB8AC3E}">
        <p14:creationId xmlns:p14="http://schemas.microsoft.com/office/powerpoint/2010/main" val="2028447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magine 8" descr="Immagine che contiene schermata, testo, design&#10;&#10;Descrizione generata automaticamente">
            <a:extLst>
              <a:ext uri="{FF2B5EF4-FFF2-40B4-BE49-F238E27FC236}">
                <a16:creationId xmlns:a16="http://schemas.microsoft.com/office/drawing/2014/main" id="{01E1D2F3-1087-84C2-6F4D-E196AE2070C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4510327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magine 4" descr="Immagine che contiene schermata, testo, design&#10;&#10;Descrizione generata automaticamente">
            <a:extLst>
              <a:ext uri="{FF2B5EF4-FFF2-40B4-BE49-F238E27FC236}">
                <a16:creationId xmlns:a16="http://schemas.microsoft.com/office/drawing/2014/main" id="{654235FA-9E8B-59FE-FA34-564BB839BBD2}"/>
              </a:ext>
            </a:extLst>
          </p:cNvPr>
          <p:cNvPicPr>
            <a:picLocks noChangeAspect="1"/>
          </p:cNvPicPr>
          <p:nvPr userDrawn="1"/>
        </p:nvPicPr>
        <p:blipFill>
          <a:blip r:embed="rId13"/>
          <a:stretch>
            <a:fillRect/>
          </a:stretch>
        </p:blipFill>
        <p:spPr>
          <a:xfrm>
            <a:off x="0" y="0"/>
            <a:ext cx="12192000" cy="6858000"/>
          </a:xfrm>
          <a:prstGeom prst="rect">
            <a:avLst/>
          </a:prstGeom>
        </p:spPr>
      </p:pic>
      <p:sp>
        <p:nvSpPr>
          <p:cNvPr id="2" name="Segnaposto titolo 1">
            <a:extLst>
              <a:ext uri="{FF2B5EF4-FFF2-40B4-BE49-F238E27FC236}">
                <a16:creationId xmlns:a16="http://schemas.microsoft.com/office/drawing/2014/main" id="{3E0ED944-D292-7542-AB92-B4C82A9E8F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9" name="Rettangolo 8">
            <a:extLst>
              <a:ext uri="{FF2B5EF4-FFF2-40B4-BE49-F238E27FC236}">
                <a16:creationId xmlns:a16="http://schemas.microsoft.com/office/drawing/2014/main" id="{DF3E953F-C9EB-ED44-B79E-6E4E7AB5C03C}"/>
              </a:ext>
            </a:extLst>
          </p:cNvPr>
          <p:cNvSpPr/>
          <p:nvPr userDrawn="1"/>
        </p:nvSpPr>
        <p:spPr>
          <a:xfrm>
            <a:off x="0" y="0"/>
            <a:ext cx="12186579" cy="5849471"/>
          </a:xfrm>
          <a:prstGeom prst="rect">
            <a:avLst/>
          </a:prstGeom>
          <a:solidFill>
            <a:srgbClr val="0C2B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8" name="Sottotitolo 2">
            <a:extLst>
              <a:ext uri="{FF2B5EF4-FFF2-40B4-BE49-F238E27FC236}">
                <a16:creationId xmlns:a16="http://schemas.microsoft.com/office/drawing/2014/main" id="{6BFC9E4B-35AA-9B4B-88E5-DF0CFEB267C6}"/>
              </a:ext>
            </a:extLst>
          </p:cNvPr>
          <p:cNvSpPr txBox="1">
            <a:spLocks/>
          </p:cNvSpPr>
          <p:nvPr userDrawn="1"/>
        </p:nvSpPr>
        <p:spPr>
          <a:xfrm>
            <a:off x="485126" y="3600935"/>
            <a:ext cx="9144000" cy="165576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kern="1200" baseline="0">
                <a:solidFill>
                  <a:schemeClr val="tx1"/>
                </a:solidFill>
                <a:latin typeface="Arial" panose="020B06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4800" b="1" dirty="0" err="1">
                <a:solidFill>
                  <a:schemeClr val="bg1"/>
                </a:solidFill>
              </a:rPr>
              <a:t>Thank</a:t>
            </a:r>
            <a:r>
              <a:rPr lang="it-IT" sz="4800" b="1" dirty="0">
                <a:solidFill>
                  <a:schemeClr val="bg1"/>
                </a:solidFill>
              </a:rPr>
              <a:t> </a:t>
            </a:r>
            <a:r>
              <a:rPr lang="it-IT" sz="4800" b="1" dirty="0" err="1">
                <a:solidFill>
                  <a:schemeClr val="bg1"/>
                </a:solidFill>
              </a:rPr>
              <a:t>you</a:t>
            </a:r>
            <a:endParaRPr lang="it-IT" sz="4800" b="1" dirty="0">
              <a:solidFill>
                <a:schemeClr val="bg1"/>
              </a:solidFill>
            </a:endParaRPr>
          </a:p>
          <a:p>
            <a:r>
              <a:rPr lang="it-IT" sz="4800" b="1" dirty="0">
                <a:solidFill>
                  <a:schemeClr val="bg1"/>
                </a:solidFill>
              </a:rPr>
              <a:t>for </a:t>
            </a:r>
            <a:r>
              <a:rPr lang="it-IT" sz="4800" b="1" dirty="0" err="1">
                <a:solidFill>
                  <a:schemeClr val="bg1"/>
                </a:solidFill>
              </a:rPr>
              <a:t>your</a:t>
            </a:r>
            <a:r>
              <a:rPr lang="it-IT" sz="4800" b="1" dirty="0">
                <a:solidFill>
                  <a:schemeClr val="bg1"/>
                </a:solidFill>
              </a:rPr>
              <a:t> time.</a:t>
            </a:r>
            <a:endParaRPr lang="it-IT" dirty="0"/>
          </a:p>
          <a:p>
            <a:endParaRPr lang="it-IT" dirty="0"/>
          </a:p>
        </p:txBody>
      </p:sp>
      <p:sp>
        <p:nvSpPr>
          <p:cNvPr id="8" name="CasellaDiTesto 7">
            <a:extLst>
              <a:ext uri="{FF2B5EF4-FFF2-40B4-BE49-F238E27FC236}">
                <a16:creationId xmlns:a16="http://schemas.microsoft.com/office/drawing/2014/main" id="{A0ECFD11-7406-0612-8E13-6AEA9C636F47}"/>
              </a:ext>
            </a:extLst>
          </p:cNvPr>
          <p:cNvSpPr txBox="1"/>
          <p:nvPr userDrawn="1"/>
        </p:nvSpPr>
        <p:spPr>
          <a:xfrm>
            <a:off x="513477" y="5268627"/>
            <a:ext cx="6497297" cy="307777"/>
          </a:xfrm>
          <a:prstGeom prst="rect">
            <a:avLst/>
          </a:prstGeom>
          <a:noFill/>
        </p:spPr>
        <p:txBody>
          <a:bodyPr wrap="square">
            <a:spAutoFit/>
          </a:bodyPr>
          <a:lstStyle/>
          <a:p>
            <a:r>
              <a:rPr lang="en-GB" sz="700" dirty="0">
                <a:solidFill>
                  <a:schemeClr val="bg1"/>
                </a:solidFill>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European Health and Digital Executive Agency (</a:t>
            </a:r>
            <a:r>
              <a:rPr lang="en-GB" sz="700" dirty="0" err="1">
                <a:solidFill>
                  <a:schemeClr val="bg1"/>
                </a:solidFill>
                <a:latin typeface="Arial" panose="020B0604020202020204" pitchFamily="34" charset="0"/>
                <a:cs typeface="Arial" panose="020B0604020202020204" pitchFamily="34" charset="0"/>
              </a:rPr>
              <a:t>HaDEA</a:t>
            </a:r>
            <a:r>
              <a:rPr lang="en-GB" sz="700" dirty="0">
                <a:solidFill>
                  <a:schemeClr val="bg1"/>
                </a:solidFill>
                <a:latin typeface="Arial" panose="020B0604020202020204" pitchFamily="34" charset="0"/>
                <a:cs typeface="Arial" panose="020B0604020202020204" pitchFamily="34" charset="0"/>
              </a:rPr>
              <a:t>). Neither the European Union nor the granting authority can be held responsible for them.</a:t>
            </a:r>
          </a:p>
        </p:txBody>
      </p:sp>
    </p:spTree>
    <p:extLst>
      <p:ext uri="{BB962C8B-B14F-4D97-AF65-F5344CB8AC3E}">
        <p14:creationId xmlns:p14="http://schemas.microsoft.com/office/powerpoint/2010/main" val="17813831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7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5D5979-2464-5E37-68C1-62C832A4D73B}"/>
              </a:ext>
            </a:extLst>
          </p:cNvPr>
          <p:cNvSpPr txBox="1"/>
          <p:nvPr/>
        </p:nvSpPr>
        <p:spPr>
          <a:xfrm>
            <a:off x="585216" y="1112640"/>
            <a:ext cx="9710928" cy="1754326"/>
          </a:xfrm>
          <a:prstGeom prst="rect">
            <a:avLst/>
          </a:prstGeom>
          <a:noFill/>
        </p:spPr>
        <p:txBody>
          <a:bodyPr wrap="square">
            <a:spAutoFit/>
          </a:bodyPr>
          <a:lstStyle/>
          <a:p>
            <a:r>
              <a:rPr lang="en-US" sz="5400" b="1" dirty="0">
                <a:solidFill>
                  <a:schemeClr val="bg1"/>
                </a:solidFill>
                <a:latin typeface="Public Sans" pitchFamily="2" charset="0"/>
                <a:ea typeface="Verdana" panose="020B0604030504040204" pitchFamily="34" charset="0"/>
              </a:rPr>
              <a:t>[A short title expressing your purpose]</a:t>
            </a:r>
          </a:p>
        </p:txBody>
      </p:sp>
      <p:sp>
        <p:nvSpPr>
          <p:cNvPr id="5" name="TextBox 4">
            <a:extLst>
              <a:ext uri="{FF2B5EF4-FFF2-40B4-BE49-F238E27FC236}">
                <a16:creationId xmlns:a16="http://schemas.microsoft.com/office/drawing/2014/main" id="{0CBA67B7-762A-3172-3829-9E548482DF6E}"/>
              </a:ext>
            </a:extLst>
          </p:cNvPr>
          <p:cNvSpPr txBox="1"/>
          <p:nvPr/>
        </p:nvSpPr>
        <p:spPr>
          <a:xfrm>
            <a:off x="585216" y="2945405"/>
            <a:ext cx="7516368" cy="584775"/>
          </a:xfrm>
          <a:prstGeom prst="rect">
            <a:avLst/>
          </a:prstGeom>
          <a:noFill/>
        </p:spPr>
        <p:txBody>
          <a:bodyPr wrap="square">
            <a:spAutoFit/>
          </a:bodyPr>
          <a:lstStyle/>
          <a:p>
            <a:r>
              <a:rPr lang="en-US" sz="3200" dirty="0">
                <a:solidFill>
                  <a:schemeClr val="bg1"/>
                </a:solidFill>
                <a:latin typeface="Public Sans" pitchFamily="2" charset="0"/>
                <a:ea typeface="Verdana" panose="020B0604030504040204" pitchFamily="34" charset="0"/>
              </a:rPr>
              <a:t>[Your case or proposed response]</a:t>
            </a:r>
          </a:p>
        </p:txBody>
      </p:sp>
      <p:sp>
        <p:nvSpPr>
          <p:cNvPr id="9" name="TextBox 8">
            <a:extLst>
              <a:ext uri="{FF2B5EF4-FFF2-40B4-BE49-F238E27FC236}">
                <a16:creationId xmlns:a16="http://schemas.microsoft.com/office/drawing/2014/main" id="{D82504E0-A829-6C61-B656-8F79CD948BEB}"/>
              </a:ext>
            </a:extLst>
          </p:cNvPr>
          <p:cNvSpPr txBox="1"/>
          <p:nvPr/>
        </p:nvSpPr>
        <p:spPr>
          <a:xfrm>
            <a:off x="585216" y="800416"/>
            <a:ext cx="7516368" cy="307777"/>
          </a:xfrm>
          <a:prstGeom prst="rect">
            <a:avLst/>
          </a:prstGeom>
          <a:noFill/>
        </p:spPr>
        <p:txBody>
          <a:bodyPr wrap="square">
            <a:spAutoFit/>
          </a:bodyPr>
          <a:lstStyle/>
          <a:p>
            <a:r>
              <a:rPr lang="en-US" sz="1400" b="1" dirty="0">
                <a:solidFill>
                  <a:srgbClr val="009489"/>
                </a:solidFill>
                <a:latin typeface="Verdana" panose="020B0604030504040204" pitchFamily="34" charset="0"/>
                <a:ea typeface="Verdana" panose="020B0604030504040204" pitchFamily="34" charset="0"/>
              </a:rPr>
              <a:t>TEAM PRESENTATION</a:t>
            </a:r>
          </a:p>
        </p:txBody>
      </p:sp>
      <p:sp>
        <p:nvSpPr>
          <p:cNvPr id="11" name="TextBox 10">
            <a:extLst>
              <a:ext uri="{FF2B5EF4-FFF2-40B4-BE49-F238E27FC236}">
                <a16:creationId xmlns:a16="http://schemas.microsoft.com/office/drawing/2014/main" id="{08AD8E48-C424-0942-84C4-BE33C21A1D4B}"/>
              </a:ext>
            </a:extLst>
          </p:cNvPr>
          <p:cNvSpPr txBox="1"/>
          <p:nvPr/>
        </p:nvSpPr>
        <p:spPr>
          <a:xfrm>
            <a:off x="585216" y="4476613"/>
            <a:ext cx="7516368" cy="400110"/>
          </a:xfrm>
          <a:prstGeom prst="rect">
            <a:avLst/>
          </a:prstGeom>
          <a:noFill/>
        </p:spPr>
        <p:txBody>
          <a:bodyPr wrap="square">
            <a:spAutoFit/>
          </a:bodyPr>
          <a:lstStyle/>
          <a:p>
            <a:r>
              <a:rPr lang="en-US" sz="2000" b="1" dirty="0">
                <a:solidFill>
                  <a:schemeClr val="bg1"/>
                </a:solidFill>
                <a:latin typeface="Public Sans" pitchFamily="2" charset="0"/>
                <a:ea typeface="Verdana" panose="020B0604030504040204" pitchFamily="34" charset="0"/>
              </a:rPr>
              <a:t>Team: </a:t>
            </a:r>
            <a:r>
              <a:rPr lang="en-US" sz="2000" dirty="0">
                <a:solidFill>
                  <a:schemeClr val="bg1"/>
                </a:solidFill>
                <a:latin typeface="Public Sans" pitchFamily="2" charset="0"/>
                <a:ea typeface="Verdana" panose="020B0604030504040204" pitchFamily="34" charset="0"/>
              </a:rPr>
              <a:t>[Team]</a:t>
            </a:r>
          </a:p>
        </p:txBody>
      </p:sp>
      <p:sp>
        <p:nvSpPr>
          <p:cNvPr id="13" name="TextBox 12">
            <a:extLst>
              <a:ext uri="{FF2B5EF4-FFF2-40B4-BE49-F238E27FC236}">
                <a16:creationId xmlns:a16="http://schemas.microsoft.com/office/drawing/2014/main" id="{6FF5050F-4F6B-FA44-3C6A-45E0690FC554}"/>
              </a:ext>
            </a:extLst>
          </p:cNvPr>
          <p:cNvSpPr txBox="1"/>
          <p:nvPr/>
        </p:nvSpPr>
        <p:spPr>
          <a:xfrm>
            <a:off x="585216" y="4955162"/>
            <a:ext cx="6158484" cy="369332"/>
          </a:xfrm>
          <a:prstGeom prst="rect">
            <a:avLst/>
          </a:prstGeom>
          <a:noFill/>
        </p:spPr>
        <p:txBody>
          <a:bodyPr wrap="square">
            <a:spAutoFit/>
          </a:bodyPr>
          <a:lstStyle/>
          <a:p>
            <a:r>
              <a:rPr lang="en-US" b="1" dirty="0">
                <a:solidFill>
                  <a:schemeClr val="bg1"/>
                </a:solidFill>
                <a:latin typeface="Public Sans" pitchFamily="2" charset="0"/>
                <a:ea typeface="Verdana" panose="020B0604030504040204" pitchFamily="34" charset="0"/>
              </a:rPr>
              <a:t>Intended audience: </a:t>
            </a:r>
            <a:r>
              <a:rPr lang="en-US" dirty="0">
                <a:solidFill>
                  <a:schemeClr val="bg1"/>
                </a:solidFill>
                <a:latin typeface="Public Sans" pitchFamily="2" charset="0"/>
                <a:ea typeface="Verdana" panose="020B0604030504040204" pitchFamily="34" charset="0"/>
              </a:rPr>
              <a:t>[Specific intended audience]</a:t>
            </a:r>
          </a:p>
        </p:txBody>
      </p:sp>
    </p:spTree>
    <p:extLst>
      <p:ext uri="{BB962C8B-B14F-4D97-AF65-F5344CB8AC3E}">
        <p14:creationId xmlns:p14="http://schemas.microsoft.com/office/powerpoint/2010/main" val="479539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E8B9CD8A-C74A-4845-BD7B-764A99FEB290}"/>
              </a:ext>
            </a:extLst>
          </p:cNvPr>
          <p:cNvSpPr txBox="1">
            <a:spLocks/>
          </p:cNvSpPr>
          <p:nvPr/>
        </p:nvSpPr>
        <p:spPr>
          <a:xfrm>
            <a:off x="494271" y="365125"/>
            <a:ext cx="9144000" cy="96209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b="1" i="0" baseline="0" dirty="0">
                <a:solidFill>
                  <a:schemeClr val="bg1"/>
                </a:solidFill>
                <a:latin typeface="Arial" panose="020B0604020202020204" pitchFamily="34" charset="0"/>
              </a:rPr>
              <a:t>Title</a:t>
            </a:r>
            <a:endParaRPr lang="it-IT" baseline="0" dirty="0">
              <a:latin typeface="Arial" panose="020B0604020202020204" pitchFamily="34" charset="0"/>
            </a:endParaRPr>
          </a:p>
        </p:txBody>
      </p:sp>
      <p:pic>
        <p:nvPicPr>
          <p:cNvPr id="8" name="Immagine 7">
            <a:extLst>
              <a:ext uri="{FF2B5EF4-FFF2-40B4-BE49-F238E27FC236}">
                <a16:creationId xmlns:a16="http://schemas.microsoft.com/office/drawing/2014/main" id="{2D177409-E8D3-DB48-97AA-F0D16B36677F}"/>
              </a:ext>
            </a:extLst>
          </p:cNvPr>
          <p:cNvPicPr>
            <a:picLocks noChangeAspect="1"/>
          </p:cNvPicPr>
          <p:nvPr/>
        </p:nvPicPr>
        <p:blipFill>
          <a:blip r:embed="rId3"/>
          <a:stretch>
            <a:fillRect/>
          </a:stretch>
        </p:blipFill>
        <p:spPr>
          <a:xfrm>
            <a:off x="587375" y="4391585"/>
            <a:ext cx="583849" cy="484251"/>
          </a:xfrm>
          <a:prstGeom prst="rect">
            <a:avLst/>
          </a:prstGeom>
        </p:spPr>
      </p:pic>
      <p:sp>
        <p:nvSpPr>
          <p:cNvPr id="2" name="Titolo 1">
            <a:extLst>
              <a:ext uri="{FF2B5EF4-FFF2-40B4-BE49-F238E27FC236}">
                <a16:creationId xmlns:a16="http://schemas.microsoft.com/office/drawing/2014/main" id="{FC375ED6-B15A-AD66-8A3B-68D03A00780B}"/>
              </a:ext>
            </a:extLst>
          </p:cNvPr>
          <p:cNvSpPr txBox="1">
            <a:spLocks/>
          </p:cNvSpPr>
          <p:nvPr/>
        </p:nvSpPr>
        <p:spPr>
          <a:xfrm>
            <a:off x="354106" y="670368"/>
            <a:ext cx="11206402" cy="995363"/>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en-US" sz="3500" dirty="0">
                <a:latin typeface="Public Sans" pitchFamily="2" charset="0"/>
              </a:rPr>
              <a:t>[A headline stating the change you recommend]</a:t>
            </a:r>
            <a:endParaRPr lang="it-IT" sz="3500" dirty="0">
              <a:latin typeface="Public Sans" pitchFamily="2" charset="0"/>
            </a:endParaRPr>
          </a:p>
        </p:txBody>
      </p:sp>
      <p:sp>
        <p:nvSpPr>
          <p:cNvPr id="9" name="Titolo 1">
            <a:extLst>
              <a:ext uri="{FF2B5EF4-FFF2-40B4-BE49-F238E27FC236}">
                <a16:creationId xmlns:a16="http://schemas.microsoft.com/office/drawing/2014/main" id="{66EAF114-7553-C3C1-E37D-74D63C2074B9}"/>
              </a:ext>
            </a:extLst>
          </p:cNvPr>
          <p:cNvSpPr txBox="1">
            <a:spLocks/>
          </p:cNvSpPr>
          <p:nvPr/>
        </p:nvSpPr>
        <p:spPr>
          <a:xfrm>
            <a:off x="354106" y="1890512"/>
            <a:ext cx="11206403" cy="484252"/>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1400" b="0" dirty="0">
                <a:solidFill>
                  <a:schemeClr val="tx1">
                    <a:lumMod val="65000"/>
                    <a:lumOff val="35000"/>
                  </a:schemeClr>
                </a:solidFill>
                <a:latin typeface="Verdana" panose="020B0604030504040204" pitchFamily="34" charset="0"/>
                <a:ea typeface="Verdana" panose="020B0604030504040204" pitchFamily="34" charset="0"/>
              </a:rPr>
              <a:t>[Briefly explain the problem, who is affected and why action matters now.]</a:t>
            </a:r>
            <a:endParaRPr lang="it-IT" sz="1400" b="0" i="0" dirty="0">
              <a:solidFill>
                <a:schemeClr val="tx1">
                  <a:lumMod val="65000"/>
                  <a:lumOff val="35000"/>
                </a:schemeClr>
              </a:solidFill>
              <a:latin typeface="Verdana" panose="020B0604030504040204" pitchFamily="34" charset="0"/>
              <a:ea typeface="Verdana" panose="020B0604030504040204" pitchFamily="34" charset="0"/>
            </a:endParaRPr>
          </a:p>
        </p:txBody>
      </p:sp>
      <p:grpSp>
        <p:nvGrpSpPr>
          <p:cNvPr id="20" name="Group 19">
            <a:extLst>
              <a:ext uri="{FF2B5EF4-FFF2-40B4-BE49-F238E27FC236}">
                <a16:creationId xmlns:a16="http://schemas.microsoft.com/office/drawing/2014/main" id="{2FBDCCEF-DDFC-3600-2C0E-D30AD075EAD0}"/>
              </a:ext>
            </a:extLst>
          </p:cNvPr>
          <p:cNvGrpSpPr/>
          <p:nvPr/>
        </p:nvGrpSpPr>
        <p:grpSpPr>
          <a:xfrm>
            <a:off x="354106" y="2732171"/>
            <a:ext cx="11255479" cy="2500592"/>
            <a:chOff x="494271" y="4888337"/>
            <a:chExt cx="10676649" cy="716354"/>
          </a:xfrm>
        </p:grpSpPr>
        <p:grpSp>
          <p:nvGrpSpPr>
            <p:cNvPr id="19" name="Group 18">
              <a:extLst>
                <a:ext uri="{FF2B5EF4-FFF2-40B4-BE49-F238E27FC236}">
                  <a16:creationId xmlns:a16="http://schemas.microsoft.com/office/drawing/2014/main" id="{EB1EF72A-CB3A-8352-E3B3-401CDCAC47EA}"/>
                </a:ext>
              </a:extLst>
            </p:cNvPr>
            <p:cNvGrpSpPr/>
            <p:nvPr/>
          </p:nvGrpSpPr>
          <p:grpSpPr>
            <a:xfrm>
              <a:off x="494271" y="4888337"/>
              <a:ext cx="10676648" cy="716354"/>
              <a:chOff x="494271" y="4888337"/>
              <a:chExt cx="10676648" cy="716354"/>
            </a:xfrm>
          </p:grpSpPr>
          <p:sp>
            <p:nvSpPr>
              <p:cNvPr id="18" name="Rectangle 17">
                <a:extLst>
                  <a:ext uri="{FF2B5EF4-FFF2-40B4-BE49-F238E27FC236}">
                    <a16:creationId xmlns:a16="http://schemas.microsoft.com/office/drawing/2014/main" id="{91788DB6-A007-C8BA-0596-8B7C6AD7A5FC}"/>
                  </a:ext>
                </a:extLst>
              </p:cNvPr>
              <p:cNvSpPr/>
              <p:nvPr/>
            </p:nvSpPr>
            <p:spPr>
              <a:xfrm>
                <a:off x="540822" y="4888337"/>
                <a:ext cx="10630097" cy="716354"/>
              </a:xfrm>
              <a:prstGeom prst="rect">
                <a:avLst/>
              </a:prstGeom>
              <a:solidFill>
                <a:srgbClr val="0C2B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ABD54F-293E-00EB-9F3D-505F05F669DB}"/>
                  </a:ext>
                </a:extLst>
              </p:cNvPr>
              <p:cNvSpPr/>
              <p:nvPr/>
            </p:nvSpPr>
            <p:spPr>
              <a:xfrm>
                <a:off x="494271" y="4888337"/>
                <a:ext cx="93104" cy="716354"/>
              </a:xfrm>
              <a:prstGeom prst="rect">
                <a:avLst/>
              </a:prstGeom>
              <a:solidFill>
                <a:srgbClr val="0094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olo 1">
              <a:extLst>
                <a:ext uri="{FF2B5EF4-FFF2-40B4-BE49-F238E27FC236}">
                  <a16:creationId xmlns:a16="http://schemas.microsoft.com/office/drawing/2014/main" id="{8AD1D0BA-1FE9-343F-B07D-178834844720}"/>
                </a:ext>
              </a:extLst>
            </p:cNvPr>
            <p:cNvSpPr txBox="1">
              <a:spLocks/>
            </p:cNvSpPr>
            <p:nvPr/>
          </p:nvSpPr>
          <p:spPr>
            <a:xfrm>
              <a:off x="735106" y="4939923"/>
              <a:ext cx="10435814" cy="597567"/>
            </a:xfrm>
            <a:prstGeom prst="rect">
              <a:avLst/>
            </a:prstGeom>
          </p:spPr>
          <p:txBody>
            <a:bodyPr anchor="t"/>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2000" dirty="0">
                  <a:solidFill>
                    <a:schemeClr val="bg1"/>
                  </a:solidFill>
                  <a:latin typeface="Public Sans" pitchFamily="2" charset="0"/>
                </a:rPr>
                <a:t>We recommend that [intended audience]:</a:t>
              </a:r>
            </a:p>
            <a:p>
              <a:pPr marL="457200" indent="-457200">
                <a:lnSpc>
                  <a:spcPct val="100000"/>
                </a:lnSpc>
                <a:buFont typeface="+mj-lt"/>
                <a:buAutoNum type="arabicPeriod"/>
              </a:pPr>
              <a:r>
                <a:rPr lang="en-US" sz="2000" b="0" dirty="0">
                  <a:solidFill>
                    <a:schemeClr val="bg1"/>
                  </a:solidFill>
                  <a:latin typeface="Public Sans" pitchFamily="2" charset="0"/>
                </a:rPr>
                <a:t>[Your main recommendation]</a:t>
              </a:r>
            </a:p>
            <a:p>
              <a:pPr marL="457200" indent="-457200">
                <a:lnSpc>
                  <a:spcPct val="100000"/>
                </a:lnSpc>
                <a:buFont typeface="+mj-lt"/>
                <a:buAutoNum type="arabicPeriod"/>
              </a:pPr>
              <a:r>
                <a:rPr lang="en-US" sz="2000" b="0" dirty="0">
                  <a:solidFill>
                    <a:schemeClr val="bg1"/>
                  </a:solidFill>
                  <a:latin typeface="Public Sans" pitchFamily="2" charset="0"/>
                </a:rPr>
                <a:t>[A supporting recommendation, if needed]</a:t>
              </a:r>
            </a:p>
            <a:p>
              <a:pPr marL="457200" indent="-457200">
                <a:lnSpc>
                  <a:spcPct val="100000"/>
                </a:lnSpc>
                <a:buFont typeface="+mj-lt"/>
                <a:buAutoNum type="arabicPeriod"/>
              </a:pPr>
              <a:r>
                <a:rPr lang="en-US" sz="2000" b="0" dirty="0">
                  <a:solidFill>
                    <a:schemeClr val="bg1"/>
                  </a:solidFill>
                  <a:latin typeface="Public Sans" pitchFamily="2" charset="0"/>
                </a:rPr>
                <a:t>[A supporting recommendation, if needed]</a:t>
              </a:r>
            </a:p>
          </p:txBody>
        </p:sp>
      </p:grpSp>
      <p:sp>
        <p:nvSpPr>
          <p:cNvPr id="17" name="Titolo 1">
            <a:extLst>
              <a:ext uri="{FF2B5EF4-FFF2-40B4-BE49-F238E27FC236}">
                <a16:creationId xmlns:a16="http://schemas.microsoft.com/office/drawing/2014/main" id="{D3011E57-DFA9-B2E1-3A61-7E086B34F92F}"/>
              </a:ext>
            </a:extLst>
          </p:cNvPr>
          <p:cNvSpPr txBox="1">
            <a:spLocks/>
          </p:cNvSpPr>
          <p:nvPr/>
        </p:nvSpPr>
        <p:spPr>
          <a:xfrm>
            <a:off x="354106" y="312283"/>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it-IT" sz="1200" dirty="0">
                <a:solidFill>
                  <a:srgbClr val="046F7F"/>
                </a:solidFill>
              </a:rPr>
              <a:t>OUR PROPOSAL</a:t>
            </a:r>
          </a:p>
        </p:txBody>
      </p:sp>
      <p:sp>
        <p:nvSpPr>
          <p:cNvPr id="5" name="Titolo 1">
            <a:extLst>
              <a:ext uri="{FF2B5EF4-FFF2-40B4-BE49-F238E27FC236}">
                <a16:creationId xmlns:a16="http://schemas.microsoft.com/office/drawing/2014/main" id="{31C53797-A743-D74D-E05B-9EC51F5231AA}"/>
              </a:ext>
            </a:extLst>
          </p:cNvPr>
          <p:cNvSpPr txBox="1">
            <a:spLocks/>
          </p:cNvSpPr>
          <p:nvPr/>
        </p:nvSpPr>
        <p:spPr>
          <a:xfrm>
            <a:off x="354105" y="1506463"/>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it-IT" sz="2000" dirty="0">
                <a:solidFill>
                  <a:srgbClr val="046F7F"/>
                </a:solidFill>
                <a:latin typeface="Public Sans" pitchFamily="2" charset="0"/>
              </a:rPr>
              <a:t>Why action is needed</a:t>
            </a:r>
          </a:p>
        </p:txBody>
      </p:sp>
    </p:spTree>
    <p:extLst>
      <p:ext uri="{BB962C8B-B14F-4D97-AF65-F5344CB8AC3E}">
        <p14:creationId xmlns:p14="http://schemas.microsoft.com/office/powerpoint/2010/main" val="2287441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4C72-E21D-3FAF-1F48-6F177FB470B0}"/>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B9FC441B-3941-C41A-A815-3C4DF2B0371D}"/>
              </a:ext>
            </a:extLst>
          </p:cNvPr>
          <p:cNvSpPr txBox="1">
            <a:spLocks/>
          </p:cNvSpPr>
          <p:nvPr/>
        </p:nvSpPr>
        <p:spPr>
          <a:xfrm>
            <a:off x="494271" y="365125"/>
            <a:ext cx="9144000" cy="96209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b="1" i="0" baseline="0" dirty="0">
                <a:solidFill>
                  <a:schemeClr val="bg1"/>
                </a:solidFill>
                <a:latin typeface="Arial" panose="020B0604020202020204" pitchFamily="34" charset="0"/>
              </a:rPr>
              <a:t>Title</a:t>
            </a:r>
            <a:endParaRPr lang="it-IT" baseline="0" dirty="0">
              <a:latin typeface="Arial" panose="020B0604020202020204" pitchFamily="34" charset="0"/>
            </a:endParaRPr>
          </a:p>
        </p:txBody>
      </p:sp>
      <p:pic>
        <p:nvPicPr>
          <p:cNvPr id="8" name="Immagine 7">
            <a:extLst>
              <a:ext uri="{FF2B5EF4-FFF2-40B4-BE49-F238E27FC236}">
                <a16:creationId xmlns:a16="http://schemas.microsoft.com/office/drawing/2014/main" id="{227242DD-BACA-1DBB-F549-C9E77B9F7EF7}"/>
              </a:ext>
            </a:extLst>
          </p:cNvPr>
          <p:cNvPicPr>
            <a:picLocks noChangeAspect="1"/>
          </p:cNvPicPr>
          <p:nvPr/>
        </p:nvPicPr>
        <p:blipFill>
          <a:blip r:embed="rId2"/>
          <a:stretch>
            <a:fillRect/>
          </a:stretch>
        </p:blipFill>
        <p:spPr>
          <a:xfrm>
            <a:off x="587375" y="4391585"/>
            <a:ext cx="583849" cy="484251"/>
          </a:xfrm>
          <a:prstGeom prst="rect">
            <a:avLst/>
          </a:prstGeom>
        </p:spPr>
      </p:pic>
      <p:sp>
        <p:nvSpPr>
          <p:cNvPr id="2" name="Titolo 1">
            <a:extLst>
              <a:ext uri="{FF2B5EF4-FFF2-40B4-BE49-F238E27FC236}">
                <a16:creationId xmlns:a16="http://schemas.microsoft.com/office/drawing/2014/main" id="{7ABA9C0E-3AAC-E594-8AF5-35662C6A0D60}"/>
              </a:ext>
            </a:extLst>
          </p:cNvPr>
          <p:cNvSpPr txBox="1">
            <a:spLocks/>
          </p:cNvSpPr>
          <p:nvPr/>
        </p:nvSpPr>
        <p:spPr>
          <a:xfrm>
            <a:off x="354106" y="670368"/>
            <a:ext cx="11002742" cy="995363"/>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en-US" sz="3500" dirty="0">
                <a:latin typeface="Public Sans" pitchFamily="2" charset="0"/>
              </a:rPr>
              <a:t>[The main conclusion your audience should draw from the evidence]</a:t>
            </a:r>
            <a:endParaRPr lang="it-IT" sz="3500" dirty="0">
              <a:latin typeface="Public Sans" pitchFamily="2" charset="0"/>
            </a:endParaRPr>
          </a:p>
        </p:txBody>
      </p:sp>
      <p:grpSp>
        <p:nvGrpSpPr>
          <p:cNvPr id="20" name="Group 19">
            <a:extLst>
              <a:ext uri="{FF2B5EF4-FFF2-40B4-BE49-F238E27FC236}">
                <a16:creationId xmlns:a16="http://schemas.microsoft.com/office/drawing/2014/main" id="{16D39807-9F63-D08D-9F58-23E9FBE92192}"/>
              </a:ext>
            </a:extLst>
          </p:cNvPr>
          <p:cNvGrpSpPr/>
          <p:nvPr/>
        </p:nvGrpSpPr>
        <p:grpSpPr>
          <a:xfrm>
            <a:off x="354106" y="1786688"/>
            <a:ext cx="11255479" cy="2345078"/>
            <a:chOff x="494271" y="4888337"/>
            <a:chExt cx="10676649" cy="716354"/>
          </a:xfrm>
        </p:grpSpPr>
        <p:grpSp>
          <p:nvGrpSpPr>
            <p:cNvPr id="19" name="Group 18">
              <a:extLst>
                <a:ext uri="{FF2B5EF4-FFF2-40B4-BE49-F238E27FC236}">
                  <a16:creationId xmlns:a16="http://schemas.microsoft.com/office/drawing/2014/main" id="{CB3C3F55-478E-DA0A-3E30-B5C23008D951}"/>
                </a:ext>
              </a:extLst>
            </p:cNvPr>
            <p:cNvGrpSpPr/>
            <p:nvPr/>
          </p:nvGrpSpPr>
          <p:grpSpPr>
            <a:xfrm>
              <a:off x="494271" y="4888337"/>
              <a:ext cx="10676648" cy="716354"/>
              <a:chOff x="494271" y="4888337"/>
              <a:chExt cx="10676648" cy="716354"/>
            </a:xfrm>
          </p:grpSpPr>
          <p:sp>
            <p:nvSpPr>
              <p:cNvPr id="18" name="Rectangle 17">
                <a:extLst>
                  <a:ext uri="{FF2B5EF4-FFF2-40B4-BE49-F238E27FC236}">
                    <a16:creationId xmlns:a16="http://schemas.microsoft.com/office/drawing/2014/main" id="{56AEAEDA-A2C4-1339-F6FC-B5FC9BEF651A}"/>
                  </a:ext>
                </a:extLst>
              </p:cNvPr>
              <p:cNvSpPr/>
              <p:nvPr/>
            </p:nvSpPr>
            <p:spPr>
              <a:xfrm>
                <a:off x="540822" y="4888337"/>
                <a:ext cx="10630097" cy="716354"/>
              </a:xfrm>
              <a:prstGeom prst="rect">
                <a:avLst/>
              </a:prstGeom>
              <a:solidFill>
                <a:srgbClr val="0C2B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8A438AF-4939-C638-6F7F-78D5076A7907}"/>
                  </a:ext>
                </a:extLst>
              </p:cNvPr>
              <p:cNvSpPr/>
              <p:nvPr/>
            </p:nvSpPr>
            <p:spPr>
              <a:xfrm>
                <a:off x="494271" y="4888337"/>
                <a:ext cx="93104" cy="716354"/>
              </a:xfrm>
              <a:prstGeom prst="rect">
                <a:avLst/>
              </a:prstGeom>
              <a:solidFill>
                <a:srgbClr val="0094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olo 1">
              <a:extLst>
                <a:ext uri="{FF2B5EF4-FFF2-40B4-BE49-F238E27FC236}">
                  <a16:creationId xmlns:a16="http://schemas.microsoft.com/office/drawing/2014/main" id="{FC75819F-B844-6A4C-ED60-1D380AB330C0}"/>
                </a:ext>
              </a:extLst>
            </p:cNvPr>
            <p:cNvSpPr txBox="1">
              <a:spLocks/>
            </p:cNvSpPr>
            <p:nvPr/>
          </p:nvSpPr>
          <p:spPr>
            <a:xfrm>
              <a:off x="735106" y="4939923"/>
              <a:ext cx="10435814" cy="597567"/>
            </a:xfrm>
            <a:prstGeom prst="rect">
              <a:avLst/>
            </a:prstGeom>
          </p:spPr>
          <p:txBody>
            <a:bodyPr anchor="t"/>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marL="457200" indent="-457200">
                <a:lnSpc>
                  <a:spcPct val="100000"/>
                </a:lnSpc>
                <a:buFont typeface="+mj-lt"/>
                <a:buAutoNum type="arabicPeriod"/>
              </a:pPr>
              <a:r>
                <a:rPr lang="en-US" sz="1600" b="0" dirty="0">
                  <a:solidFill>
                    <a:schemeClr val="bg1"/>
                  </a:solidFill>
                  <a:latin typeface="Public Sans" pitchFamily="2" charset="0"/>
                </a:rPr>
                <a:t>[A relevant finding and what it means for the decision]</a:t>
              </a:r>
            </a:p>
            <a:p>
              <a:pPr marL="457200" indent="-457200">
                <a:lnSpc>
                  <a:spcPct val="100000"/>
                </a:lnSpc>
                <a:buFont typeface="+mj-lt"/>
                <a:buAutoNum type="arabicPeriod"/>
              </a:pPr>
              <a:r>
                <a:rPr lang="en-US" sz="1600" b="0" dirty="0">
                  <a:solidFill>
                    <a:schemeClr val="bg1"/>
                  </a:solidFill>
                  <a:latin typeface="Public Sans" pitchFamily="2" charset="0"/>
                </a:rPr>
                <a:t>[A relevant finding and what it means for the decision]</a:t>
              </a:r>
            </a:p>
            <a:p>
              <a:pPr marL="457200" indent="-457200">
                <a:lnSpc>
                  <a:spcPct val="100000"/>
                </a:lnSpc>
                <a:buFont typeface="+mj-lt"/>
                <a:buAutoNum type="arabicPeriod"/>
              </a:pPr>
              <a:r>
                <a:rPr lang="en-US" sz="1600" b="0" dirty="0">
                  <a:solidFill>
                    <a:schemeClr val="bg1"/>
                  </a:solidFill>
                  <a:latin typeface="Public Sans" pitchFamily="2" charset="0"/>
                </a:rPr>
                <a:t>[A further finding, only if needed]</a:t>
              </a:r>
            </a:p>
          </p:txBody>
        </p:sp>
      </p:grpSp>
      <p:sp>
        <p:nvSpPr>
          <p:cNvPr id="17" name="Titolo 1">
            <a:extLst>
              <a:ext uri="{FF2B5EF4-FFF2-40B4-BE49-F238E27FC236}">
                <a16:creationId xmlns:a16="http://schemas.microsoft.com/office/drawing/2014/main" id="{AC7D6810-0BF4-658C-C4D1-82415ECAD80D}"/>
              </a:ext>
            </a:extLst>
          </p:cNvPr>
          <p:cNvSpPr txBox="1">
            <a:spLocks/>
          </p:cNvSpPr>
          <p:nvPr/>
        </p:nvSpPr>
        <p:spPr>
          <a:xfrm>
            <a:off x="354106" y="312283"/>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it-IT" sz="1200" dirty="0">
                <a:solidFill>
                  <a:srgbClr val="046F7F"/>
                </a:solidFill>
              </a:rPr>
              <a:t>SUPPORTING EVIDENCE</a:t>
            </a:r>
          </a:p>
        </p:txBody>
      </p:sp>
      <p:grpSp>
        <p:nvGrpSpPr>
          <p:cNvPr id="6" name="Group 5">
            <a:extLst>
              <a:ext uri="{FF2B5EF4-FFF2-40B4-BE49-F238E27FC236}">
                <a16:creationId xmlns:a16="http://schemas.microsoft.com/office/drawing/2014/main" id="{72F112B0-5698-87F2-0206-BD4E885E8B9B}"/>
              </a:ext>
            </a:extLst>
          </p:cNvPr>
          <p:cNvGrpSpPr/>
          <p:nvPr/>
        </p:nvGrpSpPr>
        <p:grpSpPr>
          <a:xfrm>
            <a:off x="349144" y="4208489"/>
            <a:ext cx="11255479" cy="1125452"/>
            <a:chOff x="494271" y="5146158"/>
            <a:chExt cx="10676649" cy="547119"/>
          </a:xfrm>
        </p:grpSpPr>
        <p:grpSp>
          <p:nvGrpSpPr>
            <p:cNvPr id="7" name="Group 6">
              <a:extLst>
                <a:ext uri="{FF2B5EF4-FFF2-40B4-BE49-F238E27FC236}">
                  <a16:creationId xmlns:a16="http://schemas.microsoft.com/office/drawing/2014/main" id="{109E0583-8F85-3ECD-04DC-F71DCB794A18}"/>
                </a:ext>
              </a:extLst>
            </p:cNvPr>
            <p:cNvGrpSpPr/>
            <p:nvPr/>
          </p:nvGrpSpPr>
          <p:grpSpPr>
            <a:xfrm>
              <a:off x="494271" y="5146158"/>
              <a:ext cx="10676648" cy="547119"/>
              <a:chOff x="494271" y="5146158"/>
              <a:chExt cx="10676648" cy="547119"/>
            </a:xfrm>
          </p:grpSpPr>
          <p:sp>
            <p:nvSpPr>
              <p:cNvPr id="11" name="Rectangle 10">
                <a:extLst>
                  <a:ext uri="{FF2B5EF4-FFF2-40B4-BE49-F238E27FC236}">
                    <a16:creationId xmlns:a16="http://schemas.microsoft.com/office/drawing/2014/main" id="{A91F1BE8-04EB-E3B7-2061-E18152A5B868}"/>
                  </a:ext>
                </a:extLst>
              </p:cNvPr>
              <p:cNvSpPr/>
              <p:nvPr/>
            </p:nvSpPr>
            <p:spPr>
              <a:xfrm>
                <a:off x="540822" y="5146158"/>
                <a:ext cx="10630097" cy="54711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CC9F20C-DAF3-A2B7-E4A5-54E90AD4355F}"/>
                  </a:ext>
                </a:extLst>
              </p:cNvPr>
              <p:cNvSpPr/>
              <p:nvPr/>
            </p:nvSpPr>
            <p:spPr>
              <a:xfrm>
                <a:off x="494271" y="5146158"/>
                <a:ext cx="97811" cy="547119"/>
              </a:xfrm>
              <a:prstGeom prst="rect">
                <a:avLst/>
              </a:prstGeom>
              <a:solidFill>
                <a:srgbClr val="0C2B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itolo 1">
              <a:extLst>
                <a:ext uri="{FF2B5EF4-FFF2-40B4-BE49-F238E27FC236}">
                  <a16:creationId xmlns:a16="http://schemas.microsoft.com/office/drawing/2014/main" id="{5297B211-DBDC-0550-8F39-B5610E0EE2AF}"/>
                </a:ext>
              </a:extLst>
            </p:cNvPr>
            <p:cNvSpPr txBox="1">
              <a:spLocks/>
            </p:cNvSpPr>
            <p:nvPr/>
          </p:nvSpPr>
          <p:spPr>
            <a:xfrm>
              <a:off x="735106" y="5204959"/>
              <a:ext cx="10435814" cy="332531"/>
            </a:xfrm>
            <a:prstGeom prst="rect">
              <a:avLst/>
            </a:prstGeom>
          </p:spPr>
          <p:txBody>
            <a:bodyPr anchor="t"/>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2000" dirty="0">
                  <a:latin typeface="Public Sans" pitchFamily="2" charset="0"/>
                </a:rPr>
                <a:t>Important uncertainty</a:t>
              </a:r>
            </a:p>
            <a:p>
              <a:pPr>
                <a:lnSpc>
                  <a:spcPct val="100000"/>
                </a:lnSpc>
              </a:pPr>
              <a:r>
                <a:rPr lang="en-US" sz="1800" b="0" dirty="0">
                  <a:latin typeface="Public Sans" pitchFamily="2" charset="0"/>
                </a:rPr>
                <a:t>[What limitation or unanswered question should the audience understand?]</a:t>
              </a:r>
            </a:p>
          </p:txBody>
        </p:sp>
      </p:grpSp>
      <p:sp>
        <p:nvSpPr>
          <p:cNvPr id="14" name="TextBox 13">
            <a:extLst>
              <a:ext uri="{FF2B5EF4-FFF2-40B4-BE49-F238E27FC236}">
                <a16:creationId xmlns:a16="http://schemas.microsoft.com/office/drawing/2014/main" id="{7357DDC5-A533-98E9-4FFE-8F6D3C2CA21C}"/>
              </a:ext>
            </a:extLst>
          </p:cNvPr>
          <p:cNvSpPr txBox="1"/>
          <p:nvPr/>
        </p:nvSpPr>
        <p:spPr>
          <a:xfrm>
            <a:off x="349143" y="5392604"/>
            <a:ext cx="11206405" cy="276999"/>
          </a:xfrm>
          <a:prstGeom prst="rect">
            <a:avLst/>
          </a:prstGeom>
          <a:noFill/>
        </p:spPr>
        <p:txBody>
          <a:bodyPr wrap="square">
            <a:spAutoFit/>
          </a:bodyPr>
          <a:lstStyle/>
          <a:p>
            <a:pPr>
              <a:lnSpc>
                <a:spcPct val="100000"/>
              </a:lnSpc>
            </a:pPr>
            <a:r>
              <a:rPr lang="en-US" sz="1200" b="1" dirty="0"/>
              <a:t>Sources: </a:t>
            </a:r>
            <a:r>
              <a:rPr lang="en-US" sz="1200" dirty="0"/>
              <a:t>[Short references]</a:t>
            </a:r>
          </a:p>
        </p:txBody>
      </p:sp>
    </p:spTree>
    <p:extLst>
      <p:ext uri="{BB962C8B-B14F-4D97-AF65-F5344CB8AC3E}">
        <p14:creationId xmlns:p14="http://schemas.microsoft.com/office/powerpoint/2010/main" val="2704726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9304B-1CAA-3CF9-8805-573E0E0C36EF}"/>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1B755DF3-88D6-C50E-EC85-30CFD3B61FD2}"/>
              </a:ext>
            </a:extLst>
          </p:cNvPr>
          <p:cNvSpPr txBox="1">
            <a:spLocks/>
          </p:cNvSpPr>
          <p:nvPr/>
        </p:nvSpPr>
        <p:spPr>
          <a:xfrm>
            <a:off x="494271" y="365125"/>
            <a:ext cx="9144000" cy="96209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b="1" i="0" baseline="0" dirty="0">
                <a:solidFill>
                  <a:schemeClr val="bg1"/>
                </a:solidFill>
                <a:latin typeface="Arial" panose="020B0604020202020204" pitchFamily="34" charset="0"/>
              </a:rPr>
              <a:t>Title</a:t>
            </a:r>
            <a:endParaRPr lang="it-IT" baseline="0" dirty="0">
              <a:latin typeface="Arial" panose="020B0604020202020204" pitchFamily="34" charset="0"/>
            </a:endParaRPr>
          </a:p>
        </p:txBody>
      </p:sp>
      <p:pic>
        <p:nvPicPr>
          <p:cNvPr id="8" name="Immagine 7">
            <a:extLst>
              <a:ext uri="{FF2B5EF4-FFF2-40B4-BE49-F238E27FC236}">
                <a16:creationId xmlns:a16="http://schemas.microsoft.com/office/drawing/2014/main" id="{FD3D5CDB-39F9-F44B-202A-18AE1D9C422D}"/>
              </a:ext>
            </a:extLst>
          </p:cNvPr>
          <p:cNvPicPr>
            <a:picLocks noChangeAspect="1"/>
          </p:cNvPicPr>
          <p:nvPr/>
        </p:nvPicPr>
        <p:blipFill>
          <a:blip r:embed="rId2"/>
          <a:stretch>
            <a:fillRect/>
          </a:stretch>
        </p:blipFill>
        <p:spPr>
          <a:xfrm>
            <a:off x="587375" y="4391585"/>
            <a:ext cx="583849" cy="484251"/>
          </a:xfrm>
          <a:prstGeom prst="rect">
            <a:avLst/>
          </a:prstGeom>
        </p:spPr>
      </p:pic>
      <p:sp>
        <p:nvSpPr>
          <p:cNvPr id="2" name="Titolo 1">
            <a:extLst>
              <a:ext uri="{FF2B5EF4-FFF2-40B4-BE49-F238E27FC236}">
                <a16:creationId xmlns:a16="http://schemas.microsoft.com/office/drawing/2014/main" id="{FA90359D-744F-932E-4790-292E3C4E49BF}"/>
              </a:ext>
            </a:extLst>
          </p:cNvPr>
          <p:cNvSpPr txBox="1">
            <a:spLocks/>
          </p:cNvSpPr>
          <p:nvPr/>
        </p:nvSpPr>
        <p:spPr>
          <a:xfrm>
            <a:off x="354106" y="644459"/>
            <a:ext cx="11002742" cy="995363"/>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en-US" sz="3500" dirty="0">
                <a:latin typeface="Public Sans" pitchFamily="2" charset="0"/>
              </a:rPr>
              <a:t>[A headline explaining how the proposal would move forward]</a:t>
            </a:r>
            <a:endParaRPr lang="it-IT" sz="3500" dirty="0">
              <a:latin typeface="Public Sans" pitchFamily="2" charset="0"/>
            </a:endParaRPr>
          </a:p>
        </p:txBody>
      </p:sp>
      <p:sp>
        <p:nvSpPr>
          <p:cNvPr id="9" name="Titolo 1">
            <a:extLst>
              <a:ext uri="{FF2B5EF4-FFF2-40B4-BE49-F238E27FC236}">
                <a16:creationId xmlns:a16="http://schemas.microsoft.com/office/drawing/2014/main" id="{34DB588B-2527-CC58-1AF1-19696BD2D6BE}"/>
              </a:ext>
            </a:extLst>
          </p:cNvPr>
          <p:cNvSpPr txBox="1">
            <a:spLocks/>
          </p:cNvSpPr>
          <p:nvPr/>
        </p:nvSpPr>
        <p:spPr>
          <a:xfrm>
            <a:off x="354106" y="1595376"/>
            <a:ext cx="11206403" cy="484252"/>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1400" b="0" dirty="0">
                <a:solidFill>
                  <a:schemeClr val="tx1">
                    <a:lumMod val="65000"/>
                    <a:lumOff val="35000"/>
                  </a:schemeClr>
                </a:solidFill>
                <a:latin typeface="Verdana" panose="020B0604030504040204" pitchFamily="34" charset="0"/>
                <a:ea typeface="Verdana" panose="020B0604030504040204" pitchFamily="34" charset="0"/>
              </a:rPr>
              <a:t>[A brief introduction]</a:t>
            </a:r>
            <a:endParaRPr lang="it-IT" sz="1400" b="0" i="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7" name="Titolo 1">
            <a:extLst>
              <a:ext uri="{FF2B5EF4-FFF2-40B4-BE49-F238E27FC236}">
                <a16:creationId xmlns:a16="http://schemas.microsoft.com/office/drawing/2014/main" id="{ED80A2E2-8EA2-74A5-0CA3-841CB03EECFD}"/>
              </a:ext>
            </a:extLst>
          </p:cNvPr>
          <p:cNvSpPr txBox="1">
            <a:spLocks/>
          </p:cNvSpPr>
          <p:nvPr/>
        </p:nvSpPr>
        <p:spPr>
          <a:xfrm>
            <a:off x="354106" y="312283"/>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it-IT" sz="1200" dirty="0">
                <a:solidFill>
                  <a:srgbClr val="046F7F"/>
                </a:solidFill>
              </a:rPr>
              <a:t>PROPOSED ACTIONS</a:t>
            </a:r>
          </a:p>
        </p:txBody>
      </p:sp>
      <p:graphicFrame>
        <p:nvGraphicFramePr>
          <p:cNvPr id="4" name="Table 3">
            <a:extLst>
              <a:ext uri="{FF2B5EF4-FFF2-40B4-BE49-F238E27FC236}">
                <a16:creationId xmlns:a16="http://schemas.microsoft.com/office/drawing/2014/main" id="{609C17E2-B009-CE2E-C0E5-C913BA611A3A}"/>
              </a:ext>
            </a:extLst>
          </p:cNvPr>
          <p:cNvGraphicFramePr>
            <a:graphicFrameLocks noGrp="1"/>
          </p:cNvGraphicFramePr>
          <p:nvPr>
            <p:extLst>
              <p:ext uri="{D42A27DB-BD31-4B8C-83A1-F6EECF244321}">
                <p14:modId xmlns:p14="http://schemas.microsoft.com/office/powerpoint/2010/main" val="418362767"/>
              </p:ext>
            </p:extLst>
          </p:nvPr>
        </p:nvGraphicFramePr>
        <p:xfrm>
          <a:off x="424188" y="2347786"/>
          <a:ext cx="10862577" cy="2003471"/>
        </p:xfrm>
        <a:graphic>
          <a:graphicData uri="http://schemas.openxmlformats.org/drawingml/2006/table">
            <a:tbl>
              <a:tblPr firstRow="1" bandRow="1">
                <a:tableStyleId>{5C22544A-7EE6-4342-B048-85BDC9FD1C3A}</a:tableStyleId>
              </a:tblPr>
              <a:tblGrid>
                <a:gridCol w="3620859">
                  <a:extLst>
                    <a:ext uri="{9D8B030D-6E8A-4147-A177-3AD203B41FA5}">
                      <a16:colId xmlns:a16="http://schemas.microsoft.com/office/drawing/2014/main" val="1625470953"/>
                    </a:ext>
                  </a:extLst>
                </a:gridCol>
                <a:gridCol w="3620859">
                  <a:extLst>
                    <a:ext uri="{9D8B030D-6E8A-4147-A177-3AD203B41FA5}">
                      <a16:colId xmlns:a16="http://schemas.microsoft.com/office/drawing/2014/main" val="4288174171"/>
                    </a:ext>
                  </a:extLst>
                </a:gridCol>
                <a:gridCol w="3620859">
                  <a:extLst>
                    <a:ext uri="{9D8B030D-6E8A-4147-A177-3AD203B41FA5}">
                      <a16:colId xmlns:a16="http://schemas.microsoft.com/office/drawing/2014/main" val="1180647978"/>
                    </a:ext>
                  </a:extLst>
                </a:gridCol>
              </a:tblGrid>
              <a:tr h="448991">
                <a:tc>
                  <a:txBody>
                    <a:bodyPr/>
                    <a:lstStyle/>
                    <a:p>
                      <a:r>
                        <a:rPr lang="en-US" dirty="0"/>
                        <a:t>Action</a:t>
                      </a:r>
                    </a:p>
                  </a:txBody>
                  <a:tcPr>
                    <a:solidFill>
                      <a:srgbClr val="0C2B64"/>
                    </a:solidFill>
                  </a:tcPr>
                </a:tc>
                <a:tc>
                  <a:txBody>
                    <a:bodyPr/>
                    <a:lstStyle/>
                    <a:p>
                      <a:r>
                        <a:rPr lang="en-US" dirty="0"/>
                        <a:t>Who should lead?</a:t>
                      </a:r>
                    </a:p>
                  </a:txBody>
                  <a:tcPr>
                    <a:solidFill>
                      <a:srgbClr val="0C2B64"/>
                    </a:solidFill>
                  </a:tcPr>
                </a:tc>
                <a:tc>
                  <a:txBody>
                    <a:bodyPr/>
                    <a:lstStyle/>
                    <a:p>
                      <a:r>
                        <a:rPr lang="en-US" dirty="0"/>
                        <a:t>When?</a:t>
                      </a:r>
                    </a:p>
                  </a:txBody>
                  <a:tcPr>
                    <a:solidFill>
                      <a:srgbClr val="0C2B64"/>
                    </a:solidFill>
                  </a:tcPr>
                </a:tc>
                <a:extLst>
                  <a:ext uri="{0D108BD9-81ED-4DB2-BD59-A6C34878D82A}">
                    <a16:rowId xmlns:a16="http://schemas.microsoft.com/office/drawing/2014/main" val="4110341294"/>
                  </a:ext>
                </a:extLst>
              </a:tr>
              <a:tr h="448991">
                <a:tc>
                  <a:txBody>
                    <a:bodyPr/>
                    <a:lstStyle/>
                    <a:p>
                      <a:r>
                        <a:rPr lang="en-US" sz="1400" dirty="0"/>
                        <a:t>[The practical steps needed to deliver recommendation 1.]</a:t>
                      </a:r>
                    </a:p>
                  </a:txBody>
                  <a:tcPr/>
                </a:tc>
                <a:tc>
                  <a:txBody>
                    <a:bodyPr/>
                    <a:lstStyle/>
                    <a:p>
                      <a:r>
                        <a:rPr lang="en-US" sz="1400" dirty="0"/>
                        <a:t>[Institution or team]</a:t>
                      </a:r>
                    </a:p>
                  </a:txBody>
                  <a:tcPr/>
                </a:tc>
                <a:tc>
                  <a:txBody>
                    <a:bodyPr/>
                    <a:lstStyle/>
                    <a:p>
                      <a:r>
                        <a:rPr lang="en-US" sz="1400" dirty="0"/>
                        <a:t>[Timing or milestone]</a:t>
                      </a:r>
                    </a:p>
                  </a:txBody>
                  <a:tcPr/>
                </a:tc>
                <a:extLst>
                  <a:ext uri="{0D108BD9-81ED-4DB2-BD59-A6C34878D82A}">
                    <a16:rowId xmlns:a16="http://schemas.microsoft.com/office/drawing/2014/main" val="3495927680"/>
                  </a:ext>
                </a:extLst>
              </a:tr>
              <a:tr h="448991">
                <a:tc>
                  <a:txBody>
                    <a:bodyPr/>
                    <a:lstStyle/>
                    <a:p>
                      <a:r>
                        <a:rPr lang="en-US" sz="1400" dirty="0"/>
                        <a:t>[The practical steps needed to deliver recommendation 2.]</a:t>
                      </a:r>
                    </a:p>
                  </a:txBody>
                  <a:tcPr/>
                </a:tc>
                <a:tc>
                  <a:txBody>
                    <a:bodyPr/>
                    <a:lstStyle/>
                    <a:p>
                      <a:r>
                        <a:rPr lang="en-US" sz="1400" dirty="0"/>
                        <a:t>[Institution or team]</a:t>
                      </a:r>
                    </a:p>
                  </a:txBody>
                  <a:tcPr/>
                </a:tc>
                <a:tc>
                  <a:txBody>
                    <a:bodyPr/>
                    <a:lstStyle/>
                    <a:p>
                      <a:r>
                        <a:rPr lang="en-US" sz="1400" dirty="0"/>
                        <a:t>[Timing or milestone]</a:t>
                      </a:r>
                    </a:p>
                  </a:txBody>
                  <a:tcPr/>
                </a:tc>
                <a:extLst>
                  <a:ext uri="{0D108BD9-81ED-4DB2-BD59-A6C34878D82A}">
                    <a16:rowId xmlns:a16="http://schemas.microsoft.com/office/drawing/2014/main" val="1456440246"/>
                  </a:ext>
                </a:extLst>
              </a:tr>
              <a:tr h="448991">
                <a:tc>
                  <a:txBody>
                    <a:bodyPr/>
                    <a:lstStyle/>
                    <a:p>
                      <a:r>
                        <a:rPr lang="en-US" sz="1400" dirty="0"/>
                        <a:t>[The practical steps needed to deliver recommendation 3.]</a:t>
                      </a:r>
                    </a:p>
                  </a:txBody>
                  <a:tcPr/>
                </a:tc>
                <a:tc>
                  <a:txBody>
                    <a:bodyPr/>
                    <a:lstStyle/>
                    <a:p>
                      <a:r>
                        <a:rPr lang="en-US" sz="1400" dirty="0"/>
                        <a:t>[Institution or team]</a:t>
                      </a:r>
                    </a:p>
                  </a:txBody>
                  <a:tcPr/>
                </a:tc>
                <a:tc>
                  <a:txBody>
                    <a:bodyPr/>
                    <a:lstStyle/>
                    <a:p>
                      <a:r>
                        <a:rPr lang="en-US" sz="1400" dirty="0"/>
                        <a:t>[Timing or milestone]</a:t>
                      </a:r>
                    </a:p>
                  </a:txBody>
                  <a:tcPr/>
                </a:tc>
                <a:extLst>
                  <a:ext uri="{0D108BD9-81ED-4DB2-BD59-A6C34878D82A}">
                    <a16:rowId xmlns:a16="http://schemas.microsoft.com/office/drawing/2014/main" val="2317488320"/>
                  </a:ext>
                </a:extLst>
              </a:tr>
            </a:tbl>
          </a:graphicData>
        </a:graphic>
      </p:graphicFrame>
    </p:spTree>
    <p:extLst>
      <p:ext uri="{BB962C8B-B14F-4D97-AF65-F5344CB8AC3E}">
        <p14:creationId xmlns:p14="http://schemas.microsoft.com/office/powerpoint/2010/main" val="2278230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F466D-B596-AEDB-EAB2-21BE288C83B5}"/>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7449D689-E8B5-8F0D-3867-553F3EA3C8EB}"/>
              </a:ext>
            </a:extLst>
          </p:cNvPr>
          <p:cNvSpPr txBox="1">
            <a:spLocks/>
          </p:cNvSpPr>
          <p:nvPr/>
        </p:nvSpPr>
        <p:spPr>
          <a:xfrm>
            <a:off x="494271" y="365125"/>
            <a:ext cx="9144000" cy="96209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t-IT" b="1" i="0" baseline="0" dirty="0">
                <a:solidFill>
                  <a:schemeClr val="bg1"/>
                </a:solidFill>
                <a:latin typeface="Arial" panose="020B0604020202020204" pitchFamily="34" charset="0"/>
              </a:rPr>
              <a:t>Title</a:t>
            </a:r>
            <a:endParaRPr lang="it-IT" baseline="0" dirty="0">
              <a:latin typeface="Arial" panose="020B0604020202020204" pitchFamily="34" charset="0"/>
            </a:endParaRPr>
          </a:p>
        </p:txBody>
      </p:sp>
      <p:pic>
        <p:nvPicPr>
          <p:cNvPr id="8" name="Immagine 7">
            <a:extLst>
              <a:ext uri="{FF2B5EF4-FFF2-40B4-BE49-F238E27FC236}">
                <a16:creationId xmlns:a16="http://schemas.microsoft.com/office/drawing/2014/main" id="{21B23196-0BDC-85BD-EC1F-AD9F278093EC}"/>
              </a:ext>
            </a:extLst>
          </p:cNvPr>
          <p:cNvPicPr>
            <a:picLocks noChangeAspect="1"/>
          </p:cNvPicPr>
          <p:nvPr/>
        </p:nvPicPr>
        <p:blipFill>
          <a:blip r:embed="rId3"/>
          <a:stretch>
            <a:fillRect/>
          </a:stretch>
        </p:blipFill>
        <p:spPr>
          <a:xfrm>
            <a:off x="587375" y="4391585"/>
            <a:ext cx="583849" cy="484251"/>
          </a:xfrm>
          <a:prstGeom prst="rect">
            <a:avLst/>
          </a:prstGeom>
        </p:spPr>
      </p:pic>
      <p:sp>
        <p:nvSpPr>
          <p:cNvPr id="2" name="Titolo 1">
            <a:extLst>
              <a:ext uri="{FF2B5EF4-FFF2-40B4-BE49-F238E27FC236}">
                <a16:creationId xmlns:a16="http://schemas.microsoft.com/office/drawing/2014/main" id="{050EEB77-5A4A-63DF-7F23-01E45324E2E5}"/>
              </a:ext>
            </a:extLst>
          </p:cNvPr>
          <p:cNvSpPr txBox="1">
            <a:spLocks/>
          </p:cNvSpPr>
          <p:nvPr/>
        </p:nvSpPr>
        <p:spPr>
          <a:xfrm>
            <a:off x="354106" y="644459"/>
            <a:ext cx="11002742" cy="995363"/>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en-US" sz="3500" dirty="0">
                <a:latin typeface="Public Sans" pitchFamily="2" charset="0"/>
              </a:rPr>
              <a:t>[A headline addressing the main implementation consideration]</a:t>
            </a:r>
            <a:endParaRPr lang="it-IT" sz="3500" dirty="0">
              <a:latin typeface="Public Sans" pitchFamily="2" charset="0"/>
            </a:endParaRPr>
          </a:p>
        </p:txBody>
      </p:sp>
      <p:sp>
        <p:nvSpPr>
          <p:cNvPr id="17" name="Titolo 1">
            <a:extLst>
              <a:ext uri="{FF2B5EF4-FFF2-40B4-BE49-F238E27FC236}">
                <a16:creationId xmlns:a16="http://schemas.microsoft.com/office/drawing/2014/main" id="{1C445242-82A9-7BC8-CF28-92765406AB83}"/>
              </a:ext>
            </a:extLst>
          </p:cNvPr>
          <p:cNvSpPr txBox="1">
            <a:spLocks/>
          </p:cNvSpPr>
          <p:nvPr/>
        </p:nvSpPr>
        <p:spPr>
          <a:xfrm>
            <a:off x="354106" y="312283"/>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it-IT" sz="1200" dirty="0">
                <a:solidFill>
                  <a:srgbClr val="046F7F"/>
                </a:solidFill>
              </a:rPr>
              <a:t>MAKING IT HAPPEN</a:t>
            </a:r>
          </a:p>
        </p:txBody>
      </p:sp>
      <p:grpSp>
        <p:nvGrpSpPr>
          <p:cNvPr id="24" name="Group 23">
            <a:extLst>
              <a:ext uri="{FF2B5EF4-FFF2-40B4-BE49-F238E27FC236}">
                <a16:creationId xmlns:a16="http://schemas.microsoft.com/office/drawing/2014/main" id="{DB47DB95-0AEA-F8AE-16BE-4B194CCE6A50}"/>
              </a:ext>
            </a:extLst>
          </p:cNvPr>
          <p:cNvGrpSpPr/>
          <p:nvPr/>
        </p:nvGrpSpPr>
        <p:grpSpPr>
          <a:xfrm>
            <a:off x="354108" y="1735498"/>
            <a:ext cx="11206404" cy="815840"/>
            <a:chOff x="354105" y="1625237"/>
            <a:chExt cx="11206404" cy="815840"/>
          </a:xfrm>
        </p:grpSpPr>
        <p:sp>
          <p:nvSpPr>
            <p:cNvPr id="6" name="Titolo 1">
              <a:extLst>
                <a:ext uri="{FF2B5EF4-FFF2-40B4-BE49-F238E27FC236}">
                  <a16:creationId xmlns:a16="http://schemas.microsoft.com/office/drawing/2014/main" id="{6C0DAC7F-D15D-0F25-1048-901FE29146E5}"/>
                </a:ext>
              </a:extLst>
            </p:cNvPr>
            <p:cNvSpPr txBox="1">
              <a:spLocks/>
            </p:cNvSpPr>
            <p:nvPr/>
          </p:nvSpPr>
          <p:spPr>
            <a:xfrm>
              <a:off x="354106" y="1956825"/>
              <a:ext cx="11206403" cy="484252"/>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1400" b="0" dirty="0">
                  <a:solidFill>
                    <a:schemeClr val="tx1">
                      <a:lumMod val="65000"/>
                      <a:lumOff val="35000"/>
                    </a:schemeClr>
                  </a:solidFill>
                  <a:latin typeface="Verdana" panose="020B0604030504040204" pitchFamily="34" charset="0"/>
                  <a:ea typeface="Verdana" panose="020B0604030504040204" pitchFamily="34" charset="0"/>
                </a:rPr>
                <a:t>[The most important resource, coordination or preparation needs.]</a:t>
              </a:r>
              <a:endParaRPr lang="it-IT" sz="1400" b="0" i="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0" name="Titolo 1">
              <a:extLst>
                <a:ext uri="{FF2B5EF4-FFF2-40B4-BE49-F238E27FC236}">
                  <a16:creationId xmlns:a16="http://schemas.microsoft.com/office/drawing/2014/main" id="{4F90849D-ED58-C3C6-D3E3-35DC25D655E4}"/>
                </a:ext>
              </a:extLst>
            </p:cNvPr>
            <p:cNvSpPr txBox="1">
              <a:spLocks/>
            </p:cNvSpPr>
            <p:nvPr/>
          </p:nvSpPr>
          <p:spPr>
            <a:xfrm>
              <a:off x="354105" y="1625237"/>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it-IT" sz="2000" dirty="0">
                  <a:solidFill>
                    <a:srgbClr val="046F7F"/>
                  </a:solidFill>
                  <a:latin typeface="Public Sans" pitchFamily="2" charset="0"/>
                </a:rPr>
                <a:t>What delivery requires</a:t>
              </a:r>
            </a:p>
          </p:txBody>
        </p:sp>
      </p:grpSp>
      <p:grpSp>
        <p:nvGrpSpPr>
          <p:cNvPr id="25" name="Group 24">
            <a:extLst>
              <a:ext uri="{FF2B5EF4-FFF2-40B4-BE49-F238E27FC236}">
                <a16:creationId xmlns:a16="http://schemas.microsoft.com/office/drawing/2014/main" id="{4AE6BD01-9F1E-6531-2407-B859F1C20AF1}"/>
              </a:ext>
            </a:extLst>
          </p:cNvPr>
          <p:cNvGrpSpPr/>
          <p:nvPr/>
        </p:nvGrpSpPr>
        <p:grpSpPr>
          <a:xfrm>
            <a:off x="354106" y="2692480"/>
            <a:ext cx="11206404" cy="815840"/>
            <a:chOff x="354106" y="2591453"/>
            <a:chExt cx="11206404" cy="815840"/>
          </a:xfrm>
        </p:grpSpPr>
        <p:sp>
          <p:nvSpPr>
            <p:cNvPr id="12" name="Titolo 1">
              <a:extLst>
                <a:ext uri="{FF2B5EF4-FFF2-40B4-BE49-F238E27FC236}">
                  <a16:creationId xmlns:a16="http://schemas.microsoft.com/office/drawing/2014/main" id="{62763283-45CC-B44C-5CC2-2C23BB35B445}"/>
                </a:ext>
              </a:extLst>
            </p:cNvPr>
            <p:cNvSpPr txBox="1">
              <a:spLocks/>
            </p:cNvSpPr>
            <p:nvPr/>
          </p:nvSpPr>
          <p:spPr>
            <a:xfrm>
              <a:off x="354107" y="2923041"/>
              <a:ext cx="11206403" cy="484252"/>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1400" b="0" dirty="0">
                  <a:solidFill>
                    <a:schemeClr val="tx1">
                      <a:lumMod val="65000"/>
                      <a:lumOff val="35000"/>
                    </a:schemeClr>
                  </a:solidFill>
                  <a:latin typeface="Verdana" panose="020B0604030504040204" pitchFamily="34" charset="0"/>
                  <a:ea typeface="Verdana" panose="020B0604030504040204" pitchFamily="34" charset="0"/>
                </a:rPr>
                <a:t>[The main likely concern or burden, and how you would address it.]</a:t>
              </a:r>
              <a:endParaRPr lang="it-IT" sz="1400" b="0" i="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4" name="Titolo 1">
              <a:extLst>
                <a:ext uri="{FF2B5EF4-FFF2-40B4-BE49-F238E27FC236}">
                  <a16:creationId xmlns:a16="http://schemas.microsoft.com/office/drawing/2014/main" id="{60A5C3BD-26D9-C35A-CBF1-D7478CDB8096}"/>
                </a:ext>
              </a:extLst>
            </p:cNvPr>
            <p:cNvSpPr txBox="1">
              <a:spLocks/>
            </p:cNvSpPr>
            <p:nvPr/>
          </p:nvSpPr>
          <p:spPr>
            <a:xfrm>
              <a:off x="354106" y="2591453"/>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en-US" sz="2000" dirty="0">
                  <a:solidFill>
                    <a:srgbClr val="046F7F"/>
                  </a:solidFill>
                  <a:latin typeface="Public Sans" pitchFamily="2" charset="0"/>
                </a:rPr>
                <a:t>Concerns and effects on people</a:t>
              </a:r>
              <a:endParaRPr lang="it-IT" sz="2000" dirty="0">
                <a:solidFill>
                  <a:srgbClr val="046F7F"/>
                </a:solidFill>
                <a:latin typeface="Public Sans" pitchFamily="2" charset="0"/>
              </a:endParaRPr>
            </a:p>
          </p:txBody>
        </p:sp>
      </p:grpSp>
      <p:grpSp>
        <p:nvGrpSpPr>
          <p:cNvPr id="26" name="Group 25">
            <a:extLst>
              <a:ext uri="{FF2B5EF4-FFF2-40B4-BE49-F238E27FC236}">
                <a16:creationId xmlns:a16="http://schemas.microsoft.com/office/drawing/2014/main" id="{9B429774-C74A-E2AF-0104-7DEB0DB695D8}"/>
              </a:ext>
            </a:extLst>
          </p:cNvPr>
          <p:cNvGrpSpPr/>
          <p:nvPr/>
        </p:nvGrpSpPr>
        <p:grpSpPr>
          <a:xfrm>
            <a:off x="354104" y="3649462"/>
            <a:ext cx="11206404" cy="815840"/>
            <a:chOff x="354104" y="3760870"/>
            <a:chExt cx="11206404" cy="815840"/>
          </a:xfrm>
        </p:grpSpPr>
        <p:sp>
          <p:nvSpPr>
            <p:cNvPr id="16" name="Titolo 1">
              <a:extLst>
                <a:ext uri="{FF2B5EF4-FFF2-40B4-BE49-F238E27FC236}">
                  <a16:creationId xmlns:a16="http://schemas.microsoft.com/office/drawing/2014/main" id="{DE5A06FF-C2FD-B86B-B7D8-D3B1A213AE7D}"/>
                </a:ext>
              </a:extLst>
            </p:cNvPr>
            <p:cNvSpPr txBox="1">
              <a:spLocks/>
            </p:cNvSpPr>
            <p:nvPr/>
          </p:nvSpPr>
          <p:spPr>
            <a:xfrm>
              <a:off x="354105" y="4092458"/>
              <a:ext cx="11206403" cy="484252"/>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1400" b="0" dirty="0">
                  <a:solidFill>
                    <a:schemeClr val="tx1">
                      <a:lumMod val="65000"/>
                      <a:lumOff val="35000"/>
                    </a:schemeClr>
                  </a:solidFill>
                  <a:latin typeface="Verdana" panose="020B0604030504040204" pitchFamily="34" charset="0"/>
                  <a:ea typeface="Verdana" panose="020B0604030504040204" pitchFamily="34" charset="0"/>
                </a:rPr>
                <a:t>[Whose input is needed, and how it would influence the proposal.]</a:t>
              </a:r>
              <a:endParaRPr lang="it-IT" sz="1400" b="0" i="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9" name="Titolo 1">
              <a:extLst>
                <a:ext uri="{FF2B5EF4-FFF2-40B4-BE49-F238E27FC236}">
                  <a16:creationId xmlns:a16="http://schemas.microsoft.com/office/drawing/2014/main" id="{005599DD-6AD0-9958-B40C-A4872D4FA16D}"/>
                </a:ext>
              </a:extLst>
            </p:cNvPr>
            <p:cNvSpPr txBox="1">
              <a:spLocks/>
            </p:cNvSpPr>
            <p:nvPr/>
          </p:nvSpPr>
          <p:spPr>
            <a:xfrm>
              <a:off x="354104" y="3760870"/>
              <a:ext cx="4642529" cy="384049"/>
            </a:xfrm>
            <a:prstGeom prst="rect">
              <a:avLst/>
            </a:prstGeom>
          </p:spPr>
          <p:txBody>
            <a:bodyPr anchor="ctr"/>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r>
                <a:rPr lang="en-US" sz="2000" dirty="0">
                  <a:solidFill>
                    <a:srgbClr val="046F7F"/>
                  </a:solidFill>
                  <a:latin typeface="Public Sans" pitchFamily="2" charset="0"/>
                </a:rPr>
                <a:t>Who should help shape the response?</a:t>
              </a:r>
              <a:endParaRPr lang="it-IT" sz="2000" dirty="0">
                <a:solidFill>
                  <a:srgbClr val="046F7F"/>
                </a:solidFill>
                <a:latin typeface="Public Sans" pitchFamily="2" charset="0"/>
              </a:endParaRPr>
            </a:p>
          </p:txBody>
        </p:sp>
      </p:grpSp>
      <p:grpSp>
        <p:nvGrpSpPr>
          <p:cNvPr id="28" name="Group 27">
            <a:extLst>
              <a:ext uri="{FF2B5EF4-FFF2-40B4-BE49-F238E27FC236}">
                <a16:creationId xmlns:a16="http://schemas.microsoft.com/office/drawing/2014/main" id="{8390727C-E547-2F21-518C-55AE99A03B9A}"/>
              </a:ext>
            </a:extLst>
          </p:cNvPr>
          <p:cNvGrpSpPr/>
          <p:nvPr/>
        </p:nvGrpSpPr>
        <p:grpSpPr>
          <a:xfrm>
            <a:off x="398219" y="4633710"/>
            <a:ext cx="11255479" cy="1004495"/>
            <a:chOff x="494271" y="5146158"/>
            <a:chExt cx="10676649" cy="547119"/>
          </a:xfrm>
        </p:grpSpPr>
        <p:grpSp>
          <p:nvGrpSpPr>
            <p:cNvPr id="29" name="Group 28">
              <a:extLst>
                <a:ext uri="{FF2B5EF4-FFF2-40B4-BE49-F238E27FC236}">
                  <a16:creationId xmlns:a16="http://schemas.microsoft.com/office/drawing/2014/main" id="{2EED9A09-B6CE-D6FC-CC58-C619A1F996EF}"/>
                </a:ext>
              </a:extLst>
            </p:cNvPr>
            <p:cNvGrpSpPr/>
            <p:nvPr/>
          </p:nvGrpSpPr>
          <p:grpSpPr>
            <a:xfrm>
              <a:off x="494271" y="5146158"/>
              <a:ext cx="10676648" cy="547119"/>
              <a:chOff x="494271" y="5146158"/>
              <a:chExt cx="10676648" cy="547119"/>
            </a:xfrm>
          </p:grpSpPr>
          <p:sp>
            <p:nvSpPr>
              <p:cNvPr id="31" name="Rectangle 30">
                <a:extLst>
                  <a:ext uri="{FF2B5EF4-FFF2-40B4-BE49-F238E27FC236}">
                    <a16:creationId xmlns:a16="http://schemas.microsoft.com/office/drawing/2014/main" id="{B1BFD934-0DD5-4848-73F0-A6B1852C063C}"/>
                  </a:ext>
                </a:extLst>
              </p:cNvPr>
              <p:cNvSpPr/>
              <p:nvPr/>
            </p:nvSpPr>
            <p:spPr>
              <a:xfrm>
                <a:off x="540822" y="5146158"/>
                <a:ext cx="10630097" cy="54711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53DF81C-C427-C051-41DC-C959277FF92C}"/>
                  </a:ext>
                </a:extLst>
              </p:cNvPr>
              <p:cNvSpPr/>
              <p:nvPr/>
            </p:nvSpPr>
            <p:spPr>
              <a:xfrm>
                <a:off x="494271" y="5146158"/>
                <a:ext cx="97811" cy="547119"/>
              </a:xfrm>
              <a:prstGeom prst="rect">
                <a:avLst/>
              </a:prstGeom>
              <a:solidFill>
                <a:srgbClr val="0C2B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Titolo 1">
              <a:extLst>
                <a:ext uri="{FF2B5EF4-FFF2-40B4-BE49-F238E27FC236}">
                  <a16:creationId xmlns:a16="http://schemas.microsoft.com/office/drawing/2014/main" id="{7ACCDA16-8A3C-9092-569D-4F308D9F1794}"/>
                </a:ext>
              </a:extLst>
            </p:cNvPr>
            <p:cNvSpPr txBox="1">
              <a:spLocks/>
            </p:cNvSpPr>
            <p:nvPr/>
          </p:nvSpPr>
          <p:spPr>
            <a:xfrm>
              <a:off x="735106" y="5204959"/>
              <a:ext cx="10435814" cy="332531"/>
            </a:xfrm>
            <a:prstGeom prst="rect">
              <a:avLst/>
            </a:prstGeom>
          </p:spPr>
          <p:txBody>
            <a:bodyPr anchor="t"/>
            <a:lstStyle>
              <a:lvl1pPr algn="l" defTabSz="914400" rtl="0" eaLnBrk="1" latinLnBrk="0" hangingPunct="1">
                <a:lnSpc>
                  <a:spcPct val="90000"/>
                </a:lnSpc>
                <a:spcBef>
                  <a:spcPct val="0"/>
                </a:spcBef>
                <a:buNone/>
                <a:defRPr sz="6000" b="1" i="0" kern="1200">
                  <a:solidFill>
                    <a:srgbClr val="0C2B64"/>
                  </a:solidFill>
                  <a:latin typeface="Public Sans Black" pitchFamily="2" charset="77"/>
                  <a:ea typeface="+mj-ea"/>
                  <a:cs typeface="+mj-cs"/>
                </a:defRPr>
              </a:lvl1pPr>
            </a:lstStyle>
            <a:p>
              <a:pPr>
                <a:lnSpc>
                  <a:spcPct val="100000"/>
                </a:lnSpc>
              </a:pPr>
              <a:r>
                <a:rPr lang="en-US" sz="2000" dirty="0">
                  <a:latin typeface="Public Sans" pitchFamily="2" charset="0"/>
                </a:rPr>
                <a:t>Next steps</a:t>
              </a:r>
            </a:p>
            <a:p>
              <a:pPr>
                <a:lnSpc>
                  <a:spcPct val="100000"/>
                </a:lnSpc>
              </a:pPr>
              <a:r>
                <a:rPr lang="en-US" sz="1800" b="0" dirty="0">
                  <a:latin typeface="Public Sans" pitchFamily="2" charset="0"/>
                </a:rPr>
                <a:t>[What agreement do you want from this meeting? Who will follow up, with whom and by when?]</a:t>
              </a:r>
            </a:p>
          </p:txBody>
        </p:sp>
      </p:grpSp>
    </p:spTree>
    <p:extLst>
      <p:ext uri="{BB962C8B-B14F-4D97-AF65-F5344CB8AC3E}">
        <p14:creationId xmlns:p14="http://schemas.microsoft.com/office/powerpoint/2010/main" val="155175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3361174"/>
      </p:ext>
    </p:extLst>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bf7e0ac2-91e1-410b-b31c-b726a7b89e9d" xsi:nil="true"/>
    <TaxCatchAll xmlns="43d04397-b573-483f-b1d5-18ab0801a9cb" xsi:nil="true"/>
    <lcf76f155ced4ddcb4097134ff3c332f xmlns="bf7e0ac2-91e1-410b-b31c-b726a7b89e9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08F2F58E893164CB46BCCE725CE63C0" ma:contentTypeVersion="17" ma:contentTypeDescription="Create a new document." ma:contentTypeScope="" ma:versionID="500863d2ed98f9bec41e030ebaa816e5">
  <xsd:schema xmlns:xsd="http://www.w3.org/2001/XMLSchema" xmlns:xs="http://www.w3.org/2001/XMLSchema" xmlns:p="http://schemas.microsoft.com/office/2006/metadata/properties" xmlns:ns2="bf7e0ac2-91e1-410b-b31c-b726a7b89e9d" xmlns:ns3="43d04397-b573-483f-b1d5-18ab0801a9cb" targetNamespace="http://schemas.microsoft.com/office/2006/metadata/properties" ma:root="true" ma:fieldsID="c8bd2352e6df19616b90502f6b3dac04" ns2:_="" ns3:_="">
    <xsd:import namespace="bf7e0ac2-91e1-410b-b31c-b726a7b89e9d"/>
    <xsd:import namespace="43d04397-b573-483f-b1d5-18ab0801a9c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_Flow_SignoffStatu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7e0ac2-91e1-410b-b31c-b726a7b89e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4bd27e2-62de-4af1-85f7-19d8bf2bfc5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Flow_SignoffStatus" ma:index="22" nillable="true" ma:displayName="Godkjenningsstatus" ma:internalName="Godkjenningsstatus">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d04397-b573-483f-b1d5-18ab0801a9c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f322a6c-123b-4e79-a0ac-f4c3c8763c09}" ma:internalName="TaxCatchAll" ma:showField="CatchAllData" ma:web="43d04397-b573-483f-b1d5-18ab0801a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C9623F-7D77-401F-B62D-B325F8A5F02D}">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http://www.w3.org/XML/1998/namespace"/>
    <ds:schemaRef ds:uri="http://purl.org/dc/elements/1.1/"/>
    <ds:schemaRef ds:uri="bf7e0ac2-91e1-410b-b31c-b726a7b89e9d"/>
    <ds:schemaRef ds:uri="http://schemas.openxmlformats.org/package/2006/metadata/core-properties"/>
    <ds:schemaRef ds:uri="43d04397-b573-483f-b1d5-18ab0801a9cb"/>
    <ds:schemaRef ds:uri="http://purl.org/dc/dcmitype/"/>
  </ds:schemaRefs>
</ds:datastoreItem>
</file>

<file path=customXml/itemProps2.xml><?xml version="1.0" encoding="utf-8"?>
<ds:datastoreItem xmlns:ds="http://schemas.openxmlformats.org/officeDocument/2006/customXml" ds:itemID="{75B30717-AF9B-4BDF-B9CA-D6F84D6AB9C6}">
  <ds:schemaRefs>
    <ds:schemaRef ds:uri="http://schemas.microsoft.com/sharepoint/v3/contenttype/forms"/>
  </ds:schemaRefs>
</ds:datastoreItem>
</file>

<file path=customXml/itemProps3.xml><?xml version="1.0" encoding="utf-8"?>
<ds:datastoreItem xmlns:ds="http://schemas.openxmlformats.org/officeDocument/2006/customXml" ds:itemID="{3D2AE148-8E04-4014-96D7-C61A16AAA9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7e0ac2-91e1-410b-b31c-b726a7b89e9d"/>
    <ds:schemaRef ds:uri="43d04397-b573-483f-b1d5-18ab0801a9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ba1bd5c-750f-4ad6-aba3-0f95585bc21f}" enabled="0" method="" siteId="{6ba1bd5c-750f-4ad6-aba3-0f95585bc21f}" removed="1"/>
</clbl:labelList>
</file>

<file path=docProps/app.xml><?xml version="1.0" encoding="utf-8"?>
<Properties xmlns="http://schemas.openxmlformats.org/officeDocument/2006/extended-properties" xmlns:vt="http://schemas.openxmlformats.org/officeDocument/2006/docPropsVTypes">
  <TotalTime>3911</TotalTime>
  <Words>377</Words>
  <Application>Microsoft Office PowerPoint</Application>
  <PresentationFormat>Widescreen</PresentationFormat>
  <Paragraphs>55</Paragraphs>
  <Slides>6</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vt:i4>
      </vt:variant>
    </vt:vector>
  </HeadingPairs>
  <TitlesOfParts>
    <vt:vector size="15" baseType="lpstr">
      <vt:lpstr>Aptos</vt:lpstr>
      <vt:lpstr>Arial</vt:lpstr>
      <vt:lpstr>Calibri</vt:lpstr>
      <vt:lpstr>Calibri Light</vt:lpstr>
      <vt:lpstr>Public Sans</vt:lpstr>
      <vt:lpstr>Verdana</vt:lpstr>
      <vt:lpstr>Personalizza struttura</vt:lpstr>
      <vt:lpstr>2_Personalizza struttura</vt:lpstr>
      <vt:lpstr>1_Personalizza struttura</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Freyr Gudlaugsson</cp:lastModifiedBy>
  <cp:revision>49</cp:revision>
  <dcterms:created xsi:type="dcterms:W3CDTF">2023-10-24T10:41:55Z</dcterms:created>
  <dcterms:modified xsi:type="dcterms:W3CDTF">2026-10-02T14:20:15Z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2026-09-24T12:00:46Z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4d762ac0-6205-42ce-b964-c3b8958fd4a9</vt:lpwstr>
  </property>
  <property fmtid="{D5CDD505-2E9C-101B-9397-08002B2CF9AE}" pid="7" name="MSIP_Label_defa4170-0d19-0005-0004-bc88714345d2_ActionId">
    <vt:lpwstr>b8c8e01f-22f6-4fcb-bc39-3656ad5b8876</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y fmtid="{D5CDD505-2E9C-101B-9397-08002B2CF9AE}" pid="10" name="ContentTypeId">
    <vt:lpwstr>0x010100608F2F58E893164CB46BCCE725CE63C0</vt:lpwstr>
  </property>
  <property fmtid="{D5CDD505-2E9C-101B-9397-08002B2CF9AE}" pid="11" name="MediaServiceImageTags">
    <vt:lpwstr/>
  </property>
</Properties>
</file>